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60" r:id="rId3"/>
    <p:sldId id="265" r:id="rId4"/>
    <p:sldId id="259" r:id="rId5"/>
    <p:sldId id="263" r:id="rId6"/>
    <p:sldId id="257" r:id="rId7"/>
    <p:sldId id="258" r:id="rId8"/>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713" autoAdjust="0"/>
  </p:normalViewPr>
  <p:slideViewPr>
    <p:cSldViewPr>
      <p:cViewPr varScale="1">
        <p:scale>
          <a:sx n="84" d="100"/>
          <a:sy n="84" d="100"/>
        </p:scale>
        <p:origin x="806"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D6CA832C-4AE1-42D0-999C-65FB7D705D57}" type="datetimeFigureOut">
              <a:rPr lang="pl-PL" smtClean="0"/>
              <a:t>17.11.2020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10E7A9AE-54A4-4E4A-9290-77B12D0BA587}" type="slidenum">
              <a:rPr lang="pl-PL" smtClean="0"/>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D6CA832C-4AE1-42D0-999C-65FB7D705D57}" type="datetimeFigureOut">
              <a:rPr lang="pl-PL" smtClean="0"/>
              <a:t>17.11.2020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10E7A9AE-54A4-4E4A-9290-77B12D0BA587}" type="slidenum">
              <a:rPr lang="pl-PL" smtClean="0"/>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D6CA832C-4AE1-42D0-999C-65FB7D705D57}" type="datetimeFigureOut">
              <a:rPr lang="pl-PL" smtClean="0"/>
              <a:t>17.11.2020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10E7A9AE-54A4-4E4A-9290-77B12D0BA587}" type="slidenum">
              <a:rPr lang="pl-PL" smtClean="0"/>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D6CA832C-4AE1-42D0-999C-65FB7D705D57}" type="datetimeFigureOut">
              <a:rPr lang="pl-PL" smtClean="0"/>
              <a:t>17.11.2020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10E7A9AE-54A4-4E4A-9290-77B12D0BA587}" type="slidenum">
              <a:rPr lang="pl-PL" smtClean="0"/>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D6CA832C-4AE1-42D0-999C-65FB7D705D57}" type="datetimeFigureOut">
              <a:rPr lang="pl-PL" smtClean="0"/>
              <a:t>17.11.2020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10E7A9AE-54A4-4E4A-9290-77B12D0BA587}" type="slidenum">
              <a:rPr lang="pl-PL" smtClean="0"/>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D6CA832C-4AE1-42D0-999C-65FB7D705D57}" type="datetimeFigureOut">
              <a:rPr lang="pl-PL" smtClean="0"/>
              <a:t>17.11.2020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10E7A9AE-54A4-4E4A-9290-77B12D0BA587}" type="slidenum">
              <a:rPr lang="pl-PL" smtClean="0"/>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D6CA832C-4AE1-42D0-999C-65FB7D705D57}" type="datetimeFigureOut">
              <a:rPr lang="pl-PL" smtClean="0"/>
              <a:t>17.11.2020</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10E7A9AE-54A4-4E4A-9290-77B12D0BA587}" type="slidenum">
              <a:rPr lang="pl-PL" smtClean="0"/>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D6CA832C-4AE1-42D0-999C-65FB7D705D57}" type="datetimeFigureOut">
              <a:rPr lang="pl-PL" smtClean="0"/>
              <a:t>17.11.2020</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10E7A9AE-54A4-4E4A-9290-77B12D0BA587}" type="slidenum">
              <a:rPr lang="pl-PL" smtClean="0"/>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D6CA832C-4AE1-42D0-999C-65FB7D705D57}" type="datetimeFigureOut">
              <a:rPr lang="pl-PL" smtClean="0"/>
              <a:t>17.11.2020</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10E7A9AE-54A4-4E4A-9290-77B12D0BA587}" type="slidenum">
              <a:rPr lang="pl-PL" smtClean="0"/>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D6CA832C-4AE1-42D0-999C-65FB7D705D57}" type="datetimeFigureOut">
              <a:rPr lang="pl-PL" smtClean="0"/>
              <a:t>17.11.2020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10E7A9AE-54A4-4E4A-9290-77B12D0BA587}" type="slidenum">
              <a:rPr lang="pl-PL" smtClean="0"/>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D6CA832C-4AE1-42D0-999C-65FB7D705D57}" type="datetimeFigureOut">
              <a:rPr lang="pl-PL" smtClean="0"/>
              <a:t>17.11.2020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10E7A9AE-54A4-4E4A-9290-77B12D0BA587}" type="slidenum">
              <a:rPr lang="pl-PL" smtClean="0"/>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00">
            <a:alpha val="15000"/>
          </a:srgbClr>
        </a:solidFill>
        <a:effectLst/>
      </p:bgPr>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CA832C-4AE1-42D0-999C-65FB7D705D57}" type="datetimeFigureOut">
              <a:rPr lang="pl-PL" smtClean="0"/>
              <a:t>17.11.2020</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E7A9AE-54A4-4E4A-9290-77B12D0BA587}" type="slidenum">
              <a:rPr lang="pl-PL" smtClean="0"/>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332657"/>
            <a:ext cx="7772400" cy="3960439"/>
          </a:xfrm>
        </p:spPr>
        <p:txBody>
          <a:bodyPr>
            <a:noAutofit/>
          </a:bodyPr>
          <a:lstStyle/>
          <a:p>
            <a:r>
              <a:rPr lang="pl-PL" sz="8000" dirty="0" smtClean="0">
                <a:solidFill>
                  <a:schemeClr val="accent1">
                    <a:lumMod val="75000"/>
                  </a:schemeClr>
                </a:solidFill>
              </a:rPr>
              <a:t>Moja ulubiona książka</a:t>
            </a:r>
            <a:br>
              <a:rPr lang="pl-PL" sz="8000" dirty="0" smtClean="0">
                <a:solidFill>
                  <a:schemeClr val="accent1">
                    <a:lumMod val="75000"/>
                  </a:schemeClr>
                </a:solidFill>
              </a:rPr>
            </a:br>
            <a:r>
              <a:rPr lang="pl-PL" sz="8000" dirty="0" smtClean="0">
                <a:solidFill>
                  <a:schemeClr val="accent1">
                    <a:lumMod val="75000"/>
                  </a:schemeClr>
                </a:solidFill>
              </a:rPr>
              <a:t>- recenzja</a:t>
            </a:r>
            <a:endParaRPr lang="pl-PL" sz="8000" dirty="0">
              <a:solidFill>
                <a:schemeClr val="accent1">
                  <a:lumMod val="75000"/>
                </a:schemeClr>
              </a:solidFill>
            </a:endParaRPr>
          </a:p>
        </p:txBody>
      </p:sp>
      <p:sp>
        <p:nvSpPr>
          <p:cNvPr id="3" name="Podtytuł 2"/>
          <p:cNvSpPr>
            <a:spLocks noGrp="1"/>
          </p:cNvSpPr>
          <p:nvPr>
            <p:ph type="subTitle" idx="1"/>
          </p:nvPr>
        </p:nvSpPr>
        <p:spPr>
          <a:xfrm>
            <a:off x="3203848" y="5085184"/>
            <a:ext cx="5832648" cy="1440160"/>
          </a:xfrm>
        </p:spPr>
        <p:txBody>
          <a:bodyPr>
            <a:normAutofit fontScale="92500"/>
          </a:bodyPr>
          <a:lstStyle/>
          <a:p>
            <a:r>
              <a:rPr lang="pl-PL" dirty="0" smtClean="0">
                <a:solidFill>
                  <a:srgbClr val="0070C0"/>
                </a:solidFill>
              </a:rPr>
              <a:t>		</a:t>
            </a:r>
            <a:r>
              <a:rPr lang="pl-PL" dirty="0">
                <a:solidFill>
                  <a:srgbClr val="0070C0"/>
                </a:solidFill>
              </a:rPr>
              <a:t> </a:t>
            </a:r>
            <a:r>
              <a:rPr lang="pl-PL" dirty="0" smtClean="0">
                <a:solidFill>
                  <a:srgbClr val="0070C0"/>
                </a:solidFill>
              </a:rPr>
              <a:t>Dominik Wojciechowski</a:t>
            </a:r>
          </a:p>
          <a:p>
            <a:r>
              <a:rPr lang="pl-PL" dirty="0" smtClean="0">
                <a:solidFill>
                  <a:srgbClr val="0070C0"/>
                </a:solidFill>
              </a:rPr>
              <a:t>klasa VIII B</a:t>
            </a:r>
            <a:endParaRPr lang="pl-PL" dirty="0">
              <a:solidFill>
                <a:srgbClr val="0070C0"/>
              </a:solidFill>
            </a:endParaRPr>
          </a:p>
        </p:txBody>
      </p:sp>
    </p:spTree>
  </p:cSld>
  <p:clrMapOvr>
    <a:masterClrMapping/>
  </p:clrMapOvr>
  <p:transition>
    <p:wheel spokes="3"/>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539552" y="332657"/>
            <a:ext cx="7848872" cy="4176463"/>
          </a:xfrm>
        </p:spPr>
        <p:txBody>
          <a:bodyPr>
            <a:normAutofit fontScale="90000"/>
          </a:bodyPr>
          <a:lstStyle/>
          <a:p>
            <a:pPr marL="514350" indent="-514350" algn="l"/>
            <a:r>
              <a:rPr lang="pl-PL" sz="3200" dirty="0" smtClean="0"/>
              <a:t>	</a:t>
            </a:r>
            <a:r>
              <a:rPr lang="pl-PL" sz="2800" dirty="0" smtClean="0">
                <a:latin typeface="Arial" pitchFamily="34" charset="0"/>
                <a:cs typeface="Arial" pitchFamily="34" charset="0"/>
              </a:rPr>
              <a:t>	</a:t>
            </a:r>
            <a:r>
              <a:rPr lang="pl-PL" sz="2800" dirty="0" smtClean="0">
                <a:solidFill>
                  <a:schemeClr val="accent2">
                    <a:lumMod val="75000"/>
                  </a:schemeClr>
                </a:solidFill>
                <a:latin typeface="Arial" pitchFamily="34" charset="0"/>
                <a:cs typeface="Arial" pitchFamily="34" charset="0"/>
              </a:rPr>
              <a:t>Moimi ulubionymi książkami jest seria książek fantasy o Harrym Potterze. </a:t>
            </a:r>
            <a:r>
              <a:rPr lang="pl-PL" sz="2800" dirty="0" smtClean="0">
                <a:solidFill>
                  <a:schemeClr val="accent2">
                    <a:lumMod val="75000"/>
                  </a:schemeClr>
                </a:solidFill>
                <a:latin typeface="Arial" pitchFamily="34" charset="0"/>
                <a:cs typeface="Arial" pitchFamily="34" charset="0"/>
              </a:rPr>
              <a:t>Autorką jest </a:t>
            </a:r>
            <a:r>
              <a:rPr lang="pl-PL" sz="2800" dirty="0" smtClean="0">
                <a:solidFill>
                  <a:schemeClr val="accent2">
                    <a:lumMod val="75000"/>
                  </a:schemeClr>
                </a:solidFill>
                <a:latin typeface="Arial" pitchFamily="34" charset="0"/>
                <a:cs typeface="Arial" pitchFamily="34" charset="0"/>
              </a:rPr>
              <a:t>brytyjska pisarka J. K. </a:t>
            </a:r>
            <a:r>
              <a:rPr lang="pl-PL" sz="2800" dirty="0" err="1" smtClean="0">
                <a:solidFill>
                  <a:schemeClr val="accent2">
                    <a:lumMod val="75000"/>
                  </a:schemeClr>
                </a:solidFill>
                <a:latin typeface="Arial" pitchFamily="34" charset="0"/>
                <a:cs typeface="Arial" pitchFamily="34" charset="0"/>
              </a:rPr>
              <a:t>Rowling</a:t>
            </a:r>
            <a:r>
              <a:rPr lang="pl-PL" sz="2800" dirty="0" smtClean="0">
                <a:solidFill>
                  <a:schemeClr val="accent2">
                    <a:lumMod val="75000"/>
                  </a:schemeClr>
                </a:solidFill>
                <a:latin typeface="Arial" pitchFamily="34" charset="0"/>
                <a:cs typeface="Arial" pitchFamily="34" charset="0"/>
              </a:rPr>
              <a:t>. Na serię składają się następujące tytuły:</a:t>
            </a:r>
            <a:r>
              <a:rPr lang="pl-PL" sz="2800" dirty="0" smtClean="0">
                <a:solidFill>
                  <a:schemeClr val="accent2">
                    <a:lumMod val="75000"/>
                  </a:schemeClr>
                </a:solidFill>
                <a:latin typeface="Arial" pitchFamily="34" charset="0"/>
                <a:cs typeface="Arial" pitchFamily="34" charset="0"/>
              </a:rPr>
              <a:t/>
            </a:r>
            <a:br>
              <a:rPr lang="pl-PL" sz="2800" dirty="0" smtClean="0">
                <a:solidFill>
                  <a:schemeClr val="accent2">
                    <a:lumMod val="75000"/>
                  </a:schemeClr>
                </a:solidFill>
                <a:latin typeface="Arial" pitchFamily="34" charset="0"/>
                <a:cs typeface="Arial" pitchFamily="34" charset="0"/>
              </a:rPr>
            </a:br>
            <a:r>
              <a:rPr lang="pl-PL" sz="2800" dirty="0" smtClean="0">
                <a:solidFill>
                  <a:schemeClr val="accent2">
                    <a:lumMod val="75000"/>
                  </a:schemeClr>
                </a:solidFill>
                <a:latin typeface="Arial" pitchFamily="34" charset="0"/>
                <a:cs typeface="Arial" pitchFamily="34" charset="0"/>
              </a:rPr>
              <a:t>* Harry Potter i kamień filozoficzny</a:t>
            </a:r>
            <a:br>
              <a:rPr lang="pl-PL" sz="2800" dirty="0" smtClean="0">
                <a:solidFill>
                  <a:schemeClr val="accent2">
                    <a:lumMod val="75000"/>
                  </a:schemeClr>
                </a:solidFill>
                <a:latin typeface="Arial" pitchFamily="34" charset="0"/>
                <a:cs typeface="Arial" pitchFamily="34" charset="0"/>
              </a:rPr>
            </a:br>
            <a:r>
              <a:rPr lang="pl-PL" sz="2800" dirty="0" smtClean="0">
                <a:solidFill>
                  <a:schemeClr val="accent2">
                    <a:lumMod val="75000"/>
                  </a:schemeClr>
                </a:solidFill>
                <a:latin typeface="Arial" pitchFamily="34" charset="0"/>
                <a:cs typeface="Arial" pitchFamily="34" charset="0"/>
              </a:rPr>
              <a:t>* Harry Potter i komnata tajemnic</a:t>
            </a:r>
            <a:br>
              <a:rPr lang="pl-PL" sz="2800" dirty="0" smtClean="0">
                <a:solidFill>
                  <a:schemeClr val="accent2">
                    <a:lumMod val="75000"/>
                  </a:schemeClr>
                </a:solidFill>
                <a:latin typeface="Arial" pitchFamily="34" charset="0"/>
                <a:cs typeface="Arial" pitchFamily="34" charset="0"/>
              </a:rPr>
            </a:br>
            <a:r>
              <a:rPr lang="pl-PL" sz="2800" dirty="0" smtClean="0">
                <a:solidFill>
                  <a:schemeClr val="accent2">
                    <a:lumMod val="75000"/>
                  </a:schemeClr>
                </a:solidFill>
                <a:latin typeface="Arial" pitchFamily="34" charset="0"/>
                <a:cs typeface="Arial" pitchFamily="34" charset="0"/>
              </a:rPr>
              <a:t>* Harry Potter i więzień Azkabanu</a:t>
            </a:r>
            <a:br>
              <a:rPr lang="pl-PL" sz="2800" dirty="0" smtClean="0">
                <a:solidFill>
                  <a:schemeClr val="accent2">
                    <a:lumMod val="75000"/>
                  </a:schemeClr>
                </a:solidFill>
                <a:latin typeface="Arial" pitchFamily="34" charset="0"/>
                <a:cs typeface="Arial" pitchFamily="34" charset="0"/>
              </a:rPr>
            </a:br>
            <a:r>
              <a:rPr lang="pl-PL" sz="2800" dirty="0" smtClean="0">
                <a:solidFill>
                  <a:schemeClr val="accent2">
                    <a:lumMod val="75000"/>
                  </a:schemeClr>
                </a:solidFill>
                <a:latin typeface="Arial" pitchFamily="34" charset="0"/>
                <a:cs typeface="Arial" pitchFamily="34" charset="0"/>
              </a:rPr>
              <a:t>* Harry Potter i Czara Ognia</a:t>
            </a:r>
            <a:br>
              <a:rPr lang="pl-PL" sz="2800" dirty="0" smtClean="0">
                <a:solidFill>
                  <a:schemeClr val="accent2">
                    <a:lumMod val="75000"/>
                  </a:schemeClr>
                </a:solidFill>
                <a:latin typeface="Arial" pitchFamily="34" charset="0"/>
                <a:cs typeface="Arial" pitchFamily="34" charset="0"/>
              </a:rPr>
            </a:br>
            <a:r>
              <a:rPr lang="pl-PL" sz="2800" dirty="0" smtClean="0">
                <a:solidFill>
                  <a:schemeClr val="accent2">
                    <a:lumMod val="75000"/>
                  </a:schemeClr>
                </a:solidFill>
                <a:latin typeface="Arial" pitchFamily="34" charset="0"/>
                <a:cs typeface="Arial" pitchFamily="34" charset="0"/>
              </a:rPr>
              <a:t>* Harry Potter i Zakon Feniksa</a:t>
            </a:r>
            <a:br>
              <a:rPr lang="pl-PL" sz="2800" dirty="0" smtClean="0">
                <a:solidFill>
                  <a:schemeClr val="accent2">
                    <a:lumMod val="75000"/>
                  </a:schemeClr>
                </a:solidFill>
                <a:latin typeface="Arial" pitchFamily="34" charset="0"/>
                <a:cs typeface="Arial" pitchFamily="34" charset="0"/>
              </a:rPr>
            </a:br>
            <a:r>
              <a:rPr lang="pl-PL" sz="2800" dirty="0" smtClean="0">
                <a:solidFill>
                  <a:schemeClr val="accent2">
                    <a:lumMod val="75000"/>
                  </a:schemeClr>
                </a:solidFill>
                <a:latin typeface="Arial" pitchFamily="34" charset="0"/>
                <a:cs typeface="Arial" pitchFamily="34" charset="0"/>
              </a:rPr>
              <a:t>* Harry Potter i Książę Półkrwi</a:t>
            </a:r>
            <a:br>
              <a:rPr lang="pl-PL" sz="2800" dirty="0" smtClean="0">
                <a:solidFill>
                  <a:schemeClr val="accent2">
                    <a:lumMod val="75000"/>
                  </a:schemeClr>
                </a:solidFill>
                <a:latin typeface="Arial" pitchFamily="34" charset="0"/>
                <a:cs typeface="Arial" pitchFamily="34" charset="0"/>
              </a:rPr>
            </a:br>
            <a:r>
              <a:rPr lang="pl-PL" sz="2800" dirty="0" smtClean="0">
                <a:solidFill>
                  <a:schemeClr val="accent2">
                    <a:lumMod val="75000"/>
                  </a:schemeClr>
                </a:solidFill>
                <a:latin typeface="Arial" pitchFamily="34" charset="0"/>
                <a:cs typeface="Arial" pitchFamily="34" charset="0"/>
              </a:rPr>
              <a:t>* Harry Potter i Insygnia Śmierci.</a:t>
            </a:r>
            <a:r>
              <a:rPr lang="pl-PL" sz="3200" dirty="0" smtClean="0"/>
              <a:t/>
            </a:r>
            <a:br>
              <a:rPr lang="pl-PL" sz="3200" dirty="0" smtClean="0"/>
            </a:br>
            <a:endParaRPr lang="pl-PL" sz="3200" dirty="0"/>
          </a:p>
        </p:txBody>
      </p:sp>
      <p:sp>
        <p:nvSpPr>
          <p:cNvPr id="3" name="Podtytuł 2"/>
          <p:cNvSpPr>
            <a:spLocks noGrp="1"/>
          </p:cNvSpPr>
          <p:nvPr>
            <p:ph type="subTitle" idx="1"/>
          </p:nvPr>
        </p:nvSpPr>
        <p:spPr>
          <a:xfrm flipH="1" flipV="1">
            <a:off x="9324528" y="6597352"/>
            <a:ext cx="72008" cy="260648"/>
          </a:xfrm>
        </p:spPr>
        <p:txBody>
          <a:bodyPr>
            <a:normAutofit fontScale="40000" lnSpcReduction="20000"/>
          </a:bodyPr>
          <a:lstStyle/>
          <a:p>
            <a:endParaRPr lang="pl-PL" dirty="0"/>
          </a:p>
        </p:txBody>
      </p:sp>
      <p:pic>
        <p:nvPicPr>
          <p:cNvPr id="3078" name="Picture 6" descr="C:\Users\kris1\Downloads\76932D9E-73F3-34B0-672C-1A61548CF00A.jpg"/>
          <p:cNvPicPr>
            <a:picLocks noChangeAspect="1" noChangeArrowheads="1"/>
          </p:cNvPicPr>
          <p:nvPr/>
        </p:nvPicPr>
        <p:blipFill>
          <a:blip r:embed="rId2" cstate="print"/>
          <a:srcRect/>
          <a:stretch>
            <a:fillRect/>
          </a:stretch>
        </p:blipFill>
        <p:spPr bwMode="auto">
          <a:xfrm>
            <a:off x="3563888" y="4505664"/>
            <a:ext cx="3087666" cy="2100927"/>
          </a:xfrm>
          <a:prstGeom prst="rect">
            <a:avLst/>
          </a:prstGeom>
          <a:noFill/>
        </p:spPr>
      </p:pic>
    </p:spTree>
  </p:cSld>
  <p:clrMapOvr>
    <a:masterClrMapping/>
  </p:clrMapOvr>
  <p:transition>
    <p:wheel/>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11560" y="188640"/>
            <a:ext cx="7772400" cy="5013176"/>
          </a:xfrm>
        </p:spPr>
        <p:txBody>
          <a:bodyPr>
            <a:noAutofit/>
          </a:bodyPr>
          <a:lstStyle/>
          <a:p>
            <a:pPr algn="just"/>
            <a:r>
              <a:rPr lang="pl-PL" sz="2800" dirty="0">
                <a:latin typeface="Arial" pitchFamily="34" charset="0"/>
                <a:cs typeface="Arial" pitchFamily="34" charset="0"/>
              </a:rPr>
              <a:t>	</a:t>
            </a:r>
            <a:r>
              <a:rPr lang="pl-PL" sz="2800" dirty="0" smtClean="0">
                <a:solidFill>
                  <a:schemeClr val="accent2">
                    <a:lumMod val="75000"/>
                  </a:schemeClr>
                </a:solidFill>
                <a:latin typeface="Arial" pitchFamily="34" charset="0"/>
                <a:cs typeface="Arial" pitchFamily="34" charset="0"/>
              </a:rPr>
              <a:t>Głównym bohaterem książek jest młody czarodziej Harry Potter oraz jego przyjaciele </a:t>
            </a:r>
            <a:r>
              <a:rPr lang="pl-PL" sz="2800" dirty="0" err="1" smtClean="0">
                <a:solidFill>
                  <a:schemeClr val="accent2">
                    <a:lumMod val="75000"/>
                  </a:schemeClr>
                </a:solidFill>
                <a:latin typeface="Arial" pitchFamily="34" charset="0"/>
                <a:cs typeface="Arial" pitchFamily="34" charset="0"/>
              </a:rPr>
              <a:t>Ron</a:t>
            </a:r>
            <a:r>
              <a:rPr lang="pl-PL" sz="2800" dirty="0" smtClean="0">
                <a:solidFill>
                  <a:schemeClr val="accent2">
                    <a:lumMod val="75000"/>
                  </a:schemeClr>
                </a:solidFill>
                <a:latin typeface="Arial" pitchFamily="34" charset="0"/>
                <a:cs typeface="Arial" pitchFamily="34" charset="0"/>
              </a:rPr>
              <a:t> Wesley i </a:t>
            </a:r>
            <a:r>
              <a:rPr lang="pl-PL" sz="2800" dirty="0" err="1" smtClean="0">
                <a:solidFill>
                  <a:schemeClr val="accent2">
                    <a:lumMod val="75000"/>
                  </a:schemeClr>
                </a:solidFill>
                <a:latin typeface="Arial" pitchFamily="34" charset="0"/>
                <a:cs typeface="Arial" pitchFamily="34" charset="0"/>
              </a:rPr>
              <a:t>Hermiona</a:t>
            </a:r>
            <a:r>
              <a:rPr lang="pl-PL" sz="2800" dirty="0" smtClean="0">
                <a:solidFill>
                  <a:schemeClr val="accent2">
                    <a:lumMod val="75000"/>
                  </a:schemeClr>
                </a:solidFill>
                <a:latin typeface="Arial" pitchFamily="34" charset="0"/>
                <a:cs typeface="Arial" pitchFamily="34" charset="0"/>
              </a:rPr>
              <a:t> </a:t>
            </a:r>
            <a:r>
              <a:rPr lang="pl-PL" sz="2800" dirty="0" err="1" smtClean="0">
                <a:solidFill>
                  <a:schemeClr val="accent2">
                    <a:lumMod val="75000"/>
                  </a:schemeClr>
                </a:solidFill>
                <a:latin typeface="Arial" pitchFamily="34" charset="0"/>
                <a:cs typeface="Arial" pitchFamily="34" charset="0"/>
              </a:rPr>
              <a:t>Granger</a:t>
            </a:r>
            <a:r>
              <a:rPr lang="pl-PL" sz="2800" dirty="0" smtClean="0">
                <a:solidFill>
                  <a:schemeClr val="accent2">
                    <a:lumMod val="75000"/>
                  </a:schemeClr>
                </a:solidFill>
                <a:latin typeface="Arial" pitchFamily="34" charset="0"/>
                <a:cs typeface="Arial" pitchFamily="34" charset="0"/>
              </a:rPr>
              <a:t>. Wszyscy uczą się w Szkole Magii i Czarodziejstwa </a:t>
            </a:r>
            <a:r>
              <a:rPr lang="pl-PL" sz="2800" dirty="0" err="1" smtClean="0">
                <a:solidFill>
                  <a:schemeClr val="accent2">
                    <a:lumMod val="75000"/>
                  </a:schemeClr>
                </a:solidFill>
                <a:latin typeface="Arial" pitchFamily="34" charset="0"/>
                <a:cs typeface="Arial" pitchFamily="34" charset="0"/>
              </a:rPr>
              <a:t>Hogwart</a:t>
            </a:r>
            <a:r>
              <a:rPr lang="pl-PL" sz="2800" dirty="0" smtClean="0">
                <a:solidFill>
                  <a:schemeClr val="accent2">
                    <a:lumMod val="75000"/>
                  </a:schemeClr>
                </a:solidFill>
                <a:latin typeface="Arial" pitchFamily="34" charset="0"/>
                <a:cs typeface="Arial" pitchFamily="34" charset="0"/>
              </a:rPr>
              <a:t>.</a:t>
            </a:r>
            <a:br>
              <a:rPr lang="pl-PL" sz="2800" dirty="0" smtClean="0">
                <a:solidFill>
                  <a:schemeClr val="accent2">
                    <a:lumMod val="75000"/>
                  </a:schemeClr>
                </a:solidFill>
                <a:latin typeface="Arial" pitchFamily="34" charset="0"/>
                <a:cs typeface="Arial" pitchFamily="34" charset="0"/>
              </a:rPr>
            </a:br>
            <a:r>
              <a:rPr lang="pl-PL" sz="2800" dirty="0" smtClean="0">
                <a:solidFill>
                  <a:schemeClr val="accent2">
                    <a:lumMod val="75000"/>
                  </a:schemeClr>
                </a:solidFill>
                <a:latin typeface="Arial" pitchFamily="34" charset="0"/>
                <a:cs typeface="Arial" pitchFamily="34" charset="0"/>
              </a:rPr>
              <a:t>	Poza problemami okresu dojrzewania muszą mierzyć się z Lordem </a:t>
            </a:r>
            <a:r>
              <a:rPr lang="pl-PL" sz="2800" dirty="0" err="1" smtClean="0">
                <a:solidFill>
                  <a:schemeClr val="accent2">
                    <a:lumMod val="75000"/>
                  </a:schemeClr>
                </a:solidFill>
                <a:latin typeface="Arial" pitchFamily="34" charset="0"/>
                <a:cs typeface="Arial" pitchFamily="34" charset="0"/>
              </a:rPr>
              <a:t>Voldemortem</a:t>
            </a:r>
            <a:r>
              <a:rPr lang="pl-PL" sz="2800" dirty="0" smtClean="0">
                <a:solidFill>
                  <a:schemeClr val="accent2">
                    <a:lumMod val="75000"/>
                  </a:schemeClr>
                </a:solidFill>
                <a:latin typeface="Arial" pitchFamily="34" charset="0"/>
                <a:cs typeface="Arial" pitchFamily="34" charset="0"/>
              </a:rPr>
              <a:t> - czarnym charakterem powieści. Wspomniany czarnoksiężnik jest zagrożeniem dla całego świata. Harry razem ze swoimi przyjaciółmi dzielnie stawiają mu czoła.</a:t>
            </a:r>
            <a:br>
              <a:rPr lang="pl-PL" sz="2800" dirty="0" smtClean="0">
                <a:solidFill>
                  <a:schemeClr val="accent2">
                    <a:lumMod val="75000"/>
                  </a:schemeClr>
                </a:solidFill>
                <a:latin typeface="Arial" pitchFamily="34" charset="0"/>
                <a:cs typeface="Arial" pitchFamily="34" charset="0"/>
              </a:rPr>
            </a:br>
            <a:endParaRPr lang="pl-PL" sz="2800" dirty="0">
              <a:solidFill>
                <a:schemeClr val="accent2">
                  <a:lumMod val="75000"/>
                </a:schemeClr>
              </a:solidFill>
              <a:latin typeface="Arial" pitchFamily="34" charset="0"/>
              <a:cs typeface="Arial" pitchFamily="34" charset="0"/>
            </a:endParaRPr>
          </a:p>
        </p:txBody>
      </p:sp>
      <p:sp>
        <p:nvSpPr>
          <p:cNvPr id="3" name="Podtytuł 2"/>
          <p:cNvSpPr>
            <a:spLocks noGrp="1"/>
          </p:cNvSpPr>
          <p:nvPr>
            <p:ph type="subTitle" idx="1"/>
          </p:nvPr>
        </p:nvSpPr>
        <p:spPr>
          <a:xfrm flipH="1" flipV="1">
            <a:off x="9468544" y="6857999"/>
            <a:ext cx="144016" cy="45719"/>
          </a:xfrm>
        </p:spPr>
        <p:txBody>
          <a:bodyPr>
            <a:noAutofit/>
          </a:bodyPr>
          <a:lstStyle/>
          <a:p>
            <a:endParaRPr lang="pl-PL" sz="2800" dirty="0">
              <a:solidFill>
                <a:schemeClr val="tx1">
                  <a:lumMod val="95000"/>
                  <a:lumOff val="5000"/>
                </a:schemeClr>
              </a:solidFill>
            </a:endParaRPr>
          </a:p>
        </p:txBody>
      </p:sp>
      <p:pic>
        <p:nvPicPr>
          <p:cNvPr id="2050" name="Picture 2" descr="C:\Users\kris1\Downloads\nimbus 2000.jpg"/>
          <p:cNvPicPr>
            <a:picLocks noChangeAspect="1" noChangeArrowheads="1"/>
          </p:cNvPicPr>
          <p:nvPr/>
        </p:nvPicPr>
        <p:blipFill>
          <a:blip r:embed="rId2" cstate="print"/>
          <a:srcRect/>
          <a:stretch>
            <a:fillRect/>
          </a:stretch>
        </p:blipFill>
        <p:spPr bwMode="auto">
          <a:xfrm>
            <a:off x="827584" y="5085184"/>
            <a:ext cx="2592288" cy="1164963"/>
          </a:xfrm>
          <a:prstGeom prst="rect">
            <a:avLst/>
          </a:prstGeom>
          <a:noFill/>
        </p:spPr>
      </p:pic>
      <p:pic>
        <p:nvPicPr>
          <p:cNvPr id="5" name="Picture 2" descr="C:\Users\kris1\Downloads\gettyimages-2110314.jpg"/>
          <p:cNvPicPr>
            <a:picLocks noChangeAspect="1" noChangeArrowheads="1"/>
          </p:cNvPicPr>
          <p:nvPr/>
        </p:nvPicPr>
        <p:blipFill>
          <a:blip r:embed="rId3" cstate="print"/>
          <a:srcRect/>
          <a:stretch>
            <a:fillRect/>
          </a:stretch>
        </p:blipFill>
        <p:spPr bwMode="auto">
          <a:xfrm>
            <a:off x="5148064" y="4581128"/>
            <a:ext cx="1998434" cy="2012641"/>
          </a:xfrm>
          <a:prstGeom prst="rect">
            <a:avLst/>
          </a:prstGeom>
          <a:noFill/>
        </p:spPr>
      </p:pic>
    </p:spTree>
  </p:cSld>
  <p:clrMapOvr>
    <a:masterClrMapping/>
  </p:clrMapOvr>
  <p:transition>
    <p:wheel spokes="3"/>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188640"/>
            <a:ext cx="7772400" cy="6408711"/>
          </a:xfrm>
        </p:spPr>
        <p:txBody>
          <a:bodyPr>
            <a:normAutofit/>
          </a:bodyPr>
          <a:lstStyle/>
          <a:p>
            <a:pPr algn="just"/>
            <a:r>
              <a:rPr lang="pl-PL" sz="2400" dirty="0" smtClean="0">
                <a:latin typeface="Arial" pitchFamily="34" charset="0"/>
                <a:cs typeface="Arial" pitchFamily="34" charset="0"/>
              </a:rPr>
              <a:t>	</a:t>
            </a:r>
            <a:r>
              <a:rPr lang="pl-PL" sz="2400" dirty="0" smtClean="0">
                <a:solidFill>
                  <a:schemeClr val="accent2">
                    <a:lumMod val="75000"/>
                  </a:schemeClr>
                </a:solidFill>
                <a:latin typeface="Arial" pitchFamily="34" charset="0"/>
                <a:cs typeface="Arial" pitchFamily="34" charset="0"/>
              </a:rPr>
              <a:t>Ponieważ cała seria jest bardzo </a:t>
            </a:r>
            <a:r>
              <a:rPr lang="pl-PL" sz="2400" dirty="0" smtClean="0">
                <a:solidFill>
                  <a:schemeClr val="accent2">
                    <a:lumMod val="75000"/>
                  </a:schemeClr>
                </a:solidFill>
                <a:latin typeface="Arial" pitchFamily="34" charset="0"/>
                <a:cs typeface="Arial" pitchFamily="34" charset="0"/>
              </a:rPr>
              <a:t>długa,  </a:t>
            </a:r>
            <a:r>
              <a:rPr lang="pl-PL" sz="2400" dirty="0" smtClean="0">
                <a:solidFill>
                  <a:schemeClr val="accent2">
                    <a:lumMod val="75000"/>
                  </a:schemeClr>
                </a:solidFill>
                <a:latin typeface="Arial" pitchFamily="34" charset="0"/>
                <a:cs typeface="Arial" pitchFamily="34" charset="0"/>
              </a:rPr>
              <a:t>wybrałem jedną część, którą streszczę. Będzie </a:t>
            </a:r>
            <a:r>
              <a:rPr lang="pl-PL" sz="2400" dirty="0" smtClean="0">
                <a:solidFill>
                  <a:schemeClr val="accent2">
                    <a:lumMod val="75000"/>
                  </a:schemeClr>
                </a:solidFill>
                <a:latin typeface="Arial" pitchFamily="34" charset="0"/>
                <a:cs typeface="Arial" pitchFamily="34" charset="0"/>
              </a:rPr>
              <a:t>                            to </a:t>
            </a:r>
            <a:r>
              <a:rPr lang="pl-PL" sz="2400" dirty="0" smtClean="0">
                <a:solidFill>
                  <a:schemeClr val="accent2">
                    <a:lumMod val="75000"/>
                  </a:schemeClr>
                </a:solidFill>
                <a:latin typeface="Arial" pitchFamily="34" charset="0"/>
                <a:cs typeface="Arial" pitchFamily="34" charset="0"/>
              </a:rPr>
              <a:t>„Harry Potter i Zakon Feniksa”.</a:t>
            </a:r>
            <a:br>
              <a:rPr lang="pl-PL" sz="2400" dirty="0" smtClean="0">
                <a:solidFill>
                  <a:schemeClr val="accent2">
                    <a:lumMod val="75000"/>
                  </a:schemeClr>
                </a:solidFill>
                <a:latin typeface="Arial" pitchFamily="34" charset="0"/>
                <a:cs typeface="Arial" pitchFamily="34" charset="0"/>
              </a:rPr>
            </a:br>
            <a:r>
              <a:rPr lang="pl-PL" sz="2400" dirty="0" smtClean="0">
                <a:solidFill>
                  <a:schemeClr val="accent2">
                    <a:lumMod val="75000"/>
                  </a:schemeClr>
                </a:solidFill>
                <a:latin typeface="Arial" pitchFamily="34" charset="0"/>
                <a:cs typeface="Arial" pitchFamily="34" charset="0"/>
              </a:rPr>
              <a:t>W tej części Harry zostaje oskarżony o użycie magii        w obecności </a:t>
            </a:r>
            <a:r>
              <a:rPr lang="pl-PL" sz="2400" dirty="0" err="1" smtClean="0">
                <a:solidFill>
                  <a:schemeClr val="accent2">
                    <a:lumMod val="75000"/>
                  </a:schemeClr>
                </a:solidFill>
                <a:latin typeface="Arial" pitchFamily="34" charset="0"/>
                <a:cs typeface="Arial" pitchFamily="34" charset="0"/>
              </a:rPr>
              <a:t>mugola</a:t>
            </a:r>
            <a:r>
              <a:rPr lang="pl-PL" sz="2400" dirty="0" smtClean="0">
                <a:solidFill>
                  <a:schemeClr val="accent2">
                    <a:lumMod val="75000"/>
                  </a:schemeClr>
                </a:solidFill>
                <a:latin typeface="Arial" pitchFamily="34" charset="0"/>
                <a:cs typeface="Arial" pitchFamily="34" charset="0"/>
              </a:rPr>
              <a:t> (człowieka, który nie jest czarodziejem). Nastolatek obronił się przed sądem, ponieważ zrobił to we własnej obronie. Po przybyciu do szkoły dowiaduje się, że reaktywowano </a:t>
            </a:r>
            <a:r>
              <a:rPr lang="pl-PL" sz="2400" dirty="0">
                <a:solidFill>
                  <a:schemeClr val="accent2">
                    <a:lumMod val="75000"/>
                  </a:schemeClr>
                </a:solidFill>
                <a:latin typeface="Arial" pitchFamily="34" charset="0"/>
                <a:cs typeface="Arial" pitchFamily="34" charset="0"/>
              </a:rPr>
              <a:t>t</a:t>
            </a:r>
            <a:r>
              <a:rPr lang="pl-PL" sz="2400" dirty="0" smtClean="0">
                <a:solidFill>
                  <a:schemeClr val="accent2">
                    <a:lumMod val="75000"/>
                  </a:schemeClr>
                </a:solidFill>
                <a:latin typeface="Arial" pitchFamily="34" charset="0"/>
                <a:cs typeface="Arial" pitchFamily="34" charset="0"/>
              </a:rPr>
              <a:t>ytułowy Zakon Feniksa, który jest tajną organizacją założoną przez dyrektora szkoły </a:t>
            </a:r>
            <a:r>
              <a:rPr lang="pl-PL" sz="2400" dirty="0" err="1" smtClean="0">
                <a:solidFill>
                  <a:schemeClr val="accent2">
                    <a:lumMod val="75000"/>
                  </a:schemeClr>
                </a:solidFill>
                <a:latin typeface="Arial" pitchFamily="34" charset="0"/>
                <a:cs typeface="Arial" pitchFamily="34" charset="0"/>
              </a:rPr>
              <a:t>Hogwart</a:t>
            </a:r>
            <a:r>
              <a:rPr lang="pl-PL" sz="2400" dirty="0" smtClean="0">
                <a:solidFill>
                  <a:schemeClr val="accent2">
                    <a:lumMod val="75000"/>
                  </a:schemeClr>
                </a:solidFill>
                <a:latin typeface="Arial" pitchFamily="34" charset="0"/>
                <a:cs typeface="Arial" pitchFamily="34" charset="0"/>
              </a:rPr>
              <a:t> – </a:t>
            </a:r>
            <a:r>
              <a:rPr lang="pl-PL" sz="2400" dirty="0" err="1" smtClean="0">
                <a:solidFill>
                  <a:schemeClr val="accent2">
                    <a:lumMod val="75000"/>
                  </a:schemeClr>
                </a:solidFill>
                <a:latin typeface="Arial" pitchFamily="34" charset="0"/>
                <a:cs typeface="Arial" pitchFamily="34" charset="0"/>
              </a:rPr>
              <a:t>Albus’a</a:t>
            </a:r>
            <a:r>
              <a:rPr lang="pl-PL" sz="2400" dirty="0" smtClean="0">
                <a:solidFill>
                  <a:schemeClr val="accent2">
                    <a:lumMod val="75000"/>
                  </a:schemeClr>
                </a:solidFill>
                <a:latin typeface="Arial" pitchFamily="34" charset="0"/>
                <a:cs typeface="Arial" pitchFamily="34" charset="0"/>
              </a:rPr>
              <a:t> </a:t>
            </a:r>
            <a:r>
              <a:rPr lang="pl-PL" sz="2400" dirty="0" err="1" smtClean="0">
                <a:solidFill>
                  <a:schemeClr val="accent2">
                    <a:lumMod val="75000"/>
                  </a:schemeClr>
                </a:solidFill>
                <a:latin typeface="Arial" pitchFamily="34" charset="0"/>
                <a:cs typeface="Arial" pitchFamily="34" charset="0"/>
              </a:rPr>
              <a:t>Dumbledore’a</a:t>
            </a:r>
            <a:r>
              <a:rPr lang="pl-PL" sz="2400" dirty="0" smtClean="0">
                <a:solidFill>
                  <a:schemeClr val="accent2">
                    <a:lumMod val="75000"/>
                  </a:schemeClr>
                </a:solidFill>
                <a:latin typeface="Arial" pitchFamily="34" charset="0"/>
                <a:cs typeface="Arial" pitchFamily="34" charset="0"/>
              </a:rPr>
              <a:t>. Celem zakonu jest walka z </a:t>
            </a:r>
            <a:r>
              <a:rPr lang="pl-PL" sz="2400" dirty="0" err="1" smtClean="0">
                <a:solidFill>
                  <a:schemeClr val="accent2">
                    <a:lumMod val="75000"/>
                  </a:schemeClr>
                </a:solidFill>
                <a:latin typeface="Arial" pitchFamily="34" charset="0"/>
                <a:cs typeface="Arial" pitchFamily="34" charset="0"/>
              </a:rPr>
              <a:t>Voldemortem</a:t>
            </a:r>
            <a:r>
              <a:rPr lang="pl-PL" sz="2400" dirty="0" smtClean="0">
                <a:solidFill>
                  <a:schemeClr val="accent2">
                    <a:lumMod val="75000"/>
                  </a:schemeClr>
                </a:solidFill>
                <a:latin typeface="Arial" pitchFamily="34" charset="0"/>
                <a:cs typeface="Arial" pitchFamily="34" charset="0"/>
              </a:rPr>
              <a:t>. Nowa nauczycielka obrony przed czarną magią nie chce uczyć dzieci zaklęć, które pomogą w walce ze złym czarodziejem. Harry razem z przyjaciółmi zakłada Gwardię </a:t>
            </a:r>
            <a:r>
              <a:rPr lang="pl-PL" sz="2400" dirty="0" err="1" smtClean="0">
                <a:solidFill>
                  <a:schemeClr val="accent2">
                    <a:lumMod val="75000"/>
                  </a:schemeClr>
                </a:solidFill>
                <a:latin typeface="Arial" pitchFamily="34" charset="0"/>
                <a:cs typeface="Arial" pitchFamily="34" charset="0"/>
              </a:rPr>
              <a:t>Dumbledora</a:t>
            </a:r>
            <a:r>
              <a:rPr lang="pl-PL" sz="2400" dirty="0" smtClean="0">
                <a:solidFill>
                  <a:schemeClr val="accent2">
                    <a:lumMod val="75000"/>
                  </a:schemeClr>
                </a:solidFill>
                <a:latin typeface="Arial" pitchFamily="34" charset="0"/>
                <a:cs typeface="Arial" pitchFamily="34" charset="0"/>
              </a:rPr>
              <a:t>. W tajemnicy uczą się zaklęć obronnych oraz zacieśniają więzi   jako przyjaciele. </a:t>
            </a:r>
            <a:endParaRPr lang="pl-PL" sz="2400" dirty="0">
              <a:solidFill>
                <a:schemeClr val="accent2">
                  <a:lumMod val="75000"/>
                </a:schemeClr>
              </a:solidFill>
              <a:latin typeface="Arial" pitchFamily="34" charset="0"/>
              <a:cs typeface="Arial" pitchFamily="34" charset="0"/>
            </a:endParaRPr>
          </a:p>
        </p:txBody>
      </p:sp>
      <p:sp>
        <p:nvSpPr>
          <p:cNvPr id="3" name="Podtytuł 2"/>
          <p:cNvSpPr>
            <a:spLocks noGrp="1"/>
          </p:cNvSpPr>
          <p:nvPr>
            <p:ph type="subTitle" idx="1"/>
          </p:nvPr>
        </p:nvSpPr>
        <p:spPr>
          <a:xfrm>
            <a:off x="1371600" y="6957392"/>
            <a:ext cx="6400800" cy="144016"/>
          </a:xfrm>
        </p:spPr>
        <p:txBody>
          <a:bodyPr>
            <a:normAutofit fontScale="25000" lnSpcReduction="20000"/>
          </a:bodyPr>
          <a:lstStyle/>
          <a:p>
            <a:endParaRPr lang="pl-PL" dirty="0"/>
          </a:p>
        </p:txBody>
      </p:sp>
    </p:spTree>
  </p:cSld>
  <p:clrMapOvr>
    <a:masterClrMapping/>
  </p:clrMapOvr>
  <p:transition>
    <p:wheel/>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1"/>
            <a:ext cx="7772400" cy="2924943"/>
          </a:xfrm>
        </p:spPr>
        <p:txBody>
          <a:bodyPr>
            <a:normAutofit/>
          </a:bodyPr>
          <a:lstStyle/>
          <a:p>
            <a:pPr algn="just"/>
            <a:r>
              <a:rPr lang="pl-PL" sz="2400" dirty="0" smtClean="0">
                <a:latin typeface="Arial" pitchFamily="34" charset="0"/>
                <a:cs typeface="Arial" pitchFamily="34" charset="0"/>
              </a:rPr>
              <a:t>	</a:t>
            </a:r>
            <a:r>
              <a:rPr lang="pl-PL" sz="2400" dirty="0" smtClean="0">
                <a:solidFill>
                  <a:schemeClr val="accent2">
                    <a:lumMod val="75000"/>
                  </a:schemeClr>
                </a:solidFill>
                <a:latin typeface="Arial" pitchFamily="34" charset="0"/>
                <a:cs typeface="Arial" pitchFamily="34" charset="0"/>
              </a:rPr>
              <a:t>Wybrałem tę część serii, ponieważ Harry razem z przyjaciółmi bardzo angażują się w działalność Zakonu Feniksa. Bardzo ważną wartością w tej książce jest przyjaźń</a:t>
            </a:r>
            <a:r>
              <a:rPr lang="pl-PL" sz="2400" dirty="0">
                <a:solidFill>
                  <a:schemeClr val="accent2">
                    <a:lumMod val="75000"/>
                  </a:schemeClr>
                </a:solidFill>
                <a:latin typeface="Arial" pitchFamily="34" charset="0"/>
                <a:cs typeface="Arial" pitchFamily="34" charset="0"/>
              </a:rPr>
              <a:t> </a:t>
            </a:r>
            <a:r>
              <a:rPr lang="pl-PL" sz="2400" dirty="0" smtClean="0">
                <a:solidFill>
                  <a:schemeClr val="accent2">
                    <a:lumMod val="75000"/>
                  </a:schemeClr>
                </a:solidFill>
                <a:latin typeface="Arial" pitchFamily="34" charset="0"/>
                <a:cs typeface="Arial" pitchFamily="34" charset="0"/>
              </a:rPr>
              <a:t>i lojalność. Uważam że te wartości zwłaszcza dla nastolatków są istotne. Ja też chciałbym mieć przyjaciół, na których zawsze mogę polegać. </a:t>
            </a:r>
            <a:endParaRPr lang="pl-PL" sz="2400" dirty="0">
              <a:solidFill>
                <a:schemeClr val="accent2">
                  <a:lumMod val="75000"/>
                </a:schemeClr>
              </a:solidFill>
              <a:latin typeface="Arial" pitchFamily="34" charset="0"/>
              <a:cs typeface="Arial" pitchFamily="34" charset="0"/>
            </a:endParaRPr>
          </a:p>
        </p:txBody>
      </p:sp>
      <p:sp>
        <p:nvSpPr>
          <p:cNvPr id="3" name="Podtytuł 2"/>
          <p:cNvSpPr>
            <a:spLocks noGrp="1"/>
          </p:cNvSpPr>
          <p:nvPr>
            <p:ph type="subTitle" idx="1"/>
          </p:nvPr>
        </p:nvSpPr>
        <p:spPr>
          <a:xfrm flipV="1">
            <a:off x="1371600" y="6857999"/>
            <a:ext cx="6400800" cy="45719"/>
          </a:xfrm>
        </p:spPr>
        <p:txBody>
          <a:bodyPr>
            <a:normAutofit fontScale="25000" lnSpcReduction="20000"/>
          </a:bodyPr>
          <a:lstStyle/>
          <a:p>
            <a:endParaRPr lang="pl-PL" dirty="0"/>
          </a:p>
        </p:txBody>
      </p:sp>
      <p:pic>
        <p:nvPicPr>
          <p:cNvPr id="4098" name="Picture 2" descr="C:\Users\kris1\OneDrive\Desktop\images (4).jpg"/>
          <p:cNvPicPr>
            <a:picLocks noChangeAspect="1" noChangeArrowheads="1"/>
          </p:cNvPicPr>
          <p:nvPr/>
        </p:nvPicPr>
        <p:blipFill>
          <a:blip r:embed="rId2" cstate="print"/>
          <a:srcRect/>
          <a:stretch>
            <a:fillRect/>
          </a:stretch>
        </p:blipFill>
        <p:spPr bwMode="auto">
          <a:xfrm>
            <a:off x="2699793" y="2924944"/>
            <a:ext cx="4176464" cy="2612875"/>
          </a:xfrm>
          <a:prstGeom prst="rect">
            <a:avLst/>
          </a:prstGeom>
          <a:noFill/>
        </p:spPr>
      </p:pic>
    </p:spTree>
  </p:cSld>
  <p:clrMapOvr>
    <a:masterClrMapping/>
  </p:clrMapOvr>
  <p:transition>
    <p:wheel spokes="8"/>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0" y="0"/>
            <a:ext cx="9144000" cy="3429000"/>
          </a:xfrm>
        </p:spPr>
        <p:txBody>
          <a:bodyPr>
            <a:normAutofit fontScale="90000"/>
          </a:bodyPr>
          <a:lstStyle/>
          <a:p>
            <a:pPr algn="just"/>
            <a:r>
              <a:rPr lang="pl-PL" sz="2000" dirty="0" smtClean="0">
                <a:latin typeface="Arial" pitchFamily="34" charset="0"/>
                <a:cs typeface="Arial" pitchFamily="34" charset="0"/>
              </a:rPr>
              <a:t>	</a:t>
            </a:r>
            <a:r>
              <a:rPr lang="pl-PL" sz="2000" dirty="0" smtClean="0">
                <a:solidFill>
                  <a:schemeClr val="accent2">
                    <a:lumMod val="75000"/>
                  </a:schemeClr>
                </a:solidFill>
                <a:latin typeface="Arial" pitchFamily="34" charset="0"/>
                <a:cs typeface="Arial" pitchFamily="34" charset="0"/>
              </a:rPr>
              <a:t>Dlaczego moją ulubioną książką jest powieść o Harrym Potterze?</a:t>
            </a:r>
            <a:r>
              <a:rPr lang="pl-PL" sz="2000" dirty="0">
                <a:solidFill>
                  <a:schemeClr val="accent2">
                    <a:lumMod val="75000"/>
                  </a:schemeClr>
                </a:solidFill>
                <a:latin typeface="Arial" pitchFamily="34" charset="0"/>
                <a:cs typeface="Arial" pitchFamily="34" charset="0"/>
              </a:rPr>
              <a:t> </a:t>
            </a:r>
            <a:r>
              <a:rPr lang="pl-PL" sz="2000" dirty="0" smtClean="0">
                <a:solidFill>
                  <a:schemeClr val="accent2">
                    <a:lumMod val="75000"/>
                  </a:schemeClr>
                </a:solidFill>
                <a:latin typeface="Arial" pitchFamily="34" charset="0"/>
                <a:cs typeface="Arial" pitchFamily="34" charset="0"/>
              </a:rPr>
              <a:t>                                Harry </a:t>
            </a:r>
            <a:r>
              <a:rPr lang="pl-PL" sz="2000" dirty="0" smtClean="0">
                <a:solidFill>
                  <a:schemeClr val="accent2">
                    <a:lumMod val="75000"/>
                  </a:schemeClr>
                </a:solidFill>
                <a:latin typeface="Arial" pitchFamily="34" charset="0"/>
                <a:cs typeface="Arial" pitchFamily="34" charset="0"/>
              </a:rPr>
              <a:t>i jego przyjaciele mają wady np. </a:t>
            </a:r>
            <a:r>
              <a:rPr lang="pl-PL" sz="2000" dirty="0" err="1" smtClean="0">
                <a:solidFill>
                  <a:schemeClr val="accent2">
                    <a:lumMod val="75000"/>
                  </a:schemeClr>
                </a:solidFill>
                <a:latin typeface="Arial" pitchFamily="34" charset="0"/>
                <a:cs typeface="Arial" pitchFamily="34" charset="0"/>
              </a:rPr>
              <a:t>Hermiona</a:t>
            </a:r>
            <a:r>
              <a:rPr lang="pl-PL" sz="2000" dirty="0" smtClean="0">
                <a:solidFill>
                  <a:schemeClr val="accent2">
                    <a:lumMod val="75000"/>
                  </a:schemeClr>
                </a:solidFill>
                <a:latin typeface="Arial" pitchFamily="34" charset="0"/>
                <a:cs typeface="Arial" pitchFamily="34" charset="0"/>
              </a:rPr>
              <a:t> jest przemądrzałym kujonem, </a:t>
            </a:r>
            <a:r>
              <a:rPr lang="pl-PL" sz="2000" dirty="0" smtClean="0">
                <a:solidFill>
                  <a:schemeClr val="accent2">
                    <a:lumMod val="75000"/>
                  </a:schemeClr>
                </a:solidFill>
                <a:latin typeface="Arial" pitchFamily="34" charset="0"/>
                <a:cs typeface="Arial" pitchFamily="34" charset="0"/>
              </a:rPr>
              <a:t>                          a </a:t>
            </a:r>
            <a:r>
              <a:rPr lang="pl-PL" sz="2000" dirty="0" smtClean="0">
                <a:solidFill>
                  <a:schemeClr val="accent2">
                    <a:lumMod val="75000"/>
                  </a:schemeClr>
                </a:solidFill>
                <a:latin typeface="Arial" pitchFamily="34" charset="0"/>
                <a:cs typeface="Arial" pitchFamily="34" charset="0"/>
              </a:rPr>
              <a:t>Ron ma niskie poczucie własnej wartości.</a:t>
            </a:r>
            <a:r>
              <a:rPr lang="pl-PL" sz="2000" dirty="0">
                <a:solidFill>
                  <a:schemeClr val="accent2">
                    <a:lumMod val="75000"/>
                  </a:schemeClr>
                </a:solidFill>
                <a:latin typeface="Arial" pitchFamily="34" charset="0"/>
                <a:cs typeface="Arial" pitchFamily="34" charset="0"/>
              </a:rPr>
              <a:t> </a:t>
            </a:r>
            <a:r>
              <a:rPr lang="pl-PL" sz="2000" dirty="0" smtClean="0">
                <a:solidFill>
                  <a:schemeClr val="accent2">
                    <a:lumMod val="75000"/>
                  </a:schemeClr>
                </a:solidFill>
                <a:latin typeface="Arial" pitchFamily="34" charset="0"/>
                <a:cs typeface="Arial" pitchFamily="34" charset="0"/>
              </a:rPr>
              <a:t>Natomiast Harry jest </a:t>
            </a:r>
            <a:r>
              <a:rPr lang="pl-PL" sz="2000" dirty="0" smtClean="0">
                <a:solidFill>
                  <a:schemeClr val="accent2">
                    <a:lumMod val="75000"/>
                  </a:schemeClr>
                </a:solidFill>
                <a:latin typeface="Arial" pitchFamily="34" charset="0"/>
                <a:cs typeface="Arial" pitchFamily="34" charset="0"/>
              </a:rPr>
              <a:t>lekkomyślny                          i </a:t>
            </a:r>
            <a:r>
              <a:rPr lang="pl-PL" sz="2000" dirty="0" smtClean="0">
                <a:solidFill>
                  <a:schemeClr val="accent2">
                    <a:lumMod val="75000"/>
                  </a:schemeClr>
                </a:solidFill>
                <a:latin typeface="Arial" pitchFamily="34" charset="0"/>
                <a:cs typeface="Arial" pitchFamily="34" charset="0"/>
              </a:rPr>
              <a:t>często łamie zasady. Właśnie te wady powodują, że każdy nastolatek może </a:t>
            </a:r>
            <a:r>
              <a:rPr lang="pl-PL" sz="2000" dirty="0" smtClean="0">
                <a:solidFill>
                  <a:schemeClr val="accent2">
                    <a:lumMod val="75000"/>
                  </a:schemeClr>
                </a:solidFill>
                <a:latin typeface="Arial" pitchFamily="34" charset="0"/>
                <a:cs typeface="Arial" pitchFamily="34" charset="0"/>
              </a:rPr>
              <a:t>                            poczuć </a:t>
            </a:r>
            <a:r>
              <a:rPr lang="pl-PL" sz="2000" dirty="0" smtClean="0">
                <a:solidFill>
                  <a:schemeClr val="accent2">
                    <a:lumMod val="75000"/>
                  </a:schemeClr>
                </a:solidFill>
                <a:latin typeface="Arial" pitchFamily="34" charset="0"/>
                <a:cs typeface="Arial" pitchFamily="34" charset="0"/>
              </a:rPr>
              <a:t>się jak bohater książki. Bohaterowie mimo wad starają się dotrzeć </a:t>
            </a:r>
            <a:r>
              <a:rPr lang="pl-PL" sz="2000" dirty="0" smtClean="0">
                <a:solidFill>
                  <a:schemeClr val="accent2">
                    <a:lumMod val="75000"/>
                  </a:schemeClr>
                </a:solidFill>
                <a:latin typeface="Arial" pitchFamily="34" charset="0"/>
                <a:cs typeface="Arial" pitchFamily="34" charset="0"/>
              </a:rPr>
              <a:t>                               do </a:t>
            </a:r>
            <a:r>
              <a:rPr lang="pl-PL" sz="2000" dirty="0" smtClean="0">
                <a:solidFill>
                  <a:schemeClr val="accent2">
                    <a:lumMod val="75000"/>
                  </a:schemeClr>
                </a:solidFill>
                <a:latin typeface="Arial" pitchFamily="34" charset="0"/>
                <a:cs typeface="Arial" pitchFamily="34" charset="0"/>
              </a:rPr>
              <a:t>celu - pokonania </a:t>
            </a:r>
            <a:r>
              <a:rPr lang="pl-PL" sz="2000" dirty="0" err="1" smtClean="0">
                <a:solidFill>
                  <a:schemeClr val="accent2">
                    <a:lumMod val="75000"/>
                  </a:schemeClr>
                </a:solidFill>
                <a:latin typeface="Arial" pitchFamily="34" charset="0"/>
                <a:cs typeface="Arial" pitchFamily="34" charset="0"/>
              </a:rPr>
              <a:t>Voldemorta.Ich</a:t>
            </a:r>
            <a:r>
              <a:rPr lang="pl-PL" sz="2000" dirty="0" smtClean="0">
                <a:solidFill>
                  <a:schemeClr val="accent2">
                    <a:lumMod val="75000"/>
                  </a:schemeClr>
                </a:solidFill>
                <a:latin typeface="Arial" pitchFamily="34" charset="0"/>
                <a:cs typeface="Arial" pitchFamily="34" charset="0"/>
              </a:rPr>
              <a:t> </a:t>
            </a:r>
            <a:r>
              <a:rPr lang="pl-PL" sz="2000" dirty="0" smtClean="0">
                <a:solidFill>
                  <a:schemeClr val="accent2">
                    <a:lumMod val="75000"/>
                  </a:schemeClr>
                </a:solidFill>
                <a:latin typeface="Arial" pitchFamily="34" charset="0"/>
                <a:cs typeface="Arial" pitchFamily="34" charset="0"/>
              </a:rPr>
              <a:t>postawa jest moim zdaniem inspirująca </a:t>
            </a:r>
            <a:r>
              <a:rPr lang="pl-PL" sz="2000" dirty="0" smtClean="0">
                <a:solidFill>
                  <a:schemeClr val="accent2">
                    <a:lumMod val="75000"/>
                  </a:schemeClr>
                </a:solidFill>
                <a:latin typeface="Arial" pitchFamily="34" charset="0"/>
                <a:cs typeface="Arial" pitchFamily="34" charset="0"/>
              </a:rPr>
              <a:t>                  dla </a:t>
            </a:r>
            <a:r>
              <a:rPr lang="pl-PL" sz="2000" dirty="0" smtClean="0">
                <a:solidFill>
                  <a:schemeClr val="accent2">
                    <a:lumMod val="75000"/>
                  </a:schemeClr>
                </a:solidFill>
                <a:latin typeface="Arial" pitchFamily="34" charset="0"/>
                <a:cs typeface="Arial" pitchFamily="34" charset="0"/>
              </a:rPr>
              <a:t>czytelnika, ponieważ </a:t>
            </a:r>
            <a:r>
              <a:rPr lang="pl-PL" sz="2000" dirty="0" smtClean="0">
                <a:solidFill>
                  <a:schemeClr val="accent2">
                    <a:lumMod val="75000"/>
                  </a:schemeClr>
                </a:solidFill>
                <a:latin typeface="Arial" pitchFamily="34" charset="0"/>
                <a:cs typeface="Arial" pitchFamily="34" charset="0"/>
              </a:rPr>
              <a:t>uczy, że </a:t>
            </a:r>
            <a:r>
              <a:rPr lang="pl-PL" sz="2000" dirty="0" smtClean="0">
                <a:solidFill>
                  <a:schemeClr val="accent2">
                    <a:lumMod val="75000"/>
                  </a:schemeClr>
                </a:solidFill>
                <a:latin typeface="Arial" pitchFamily="34" charset="0"/>
                <a:cs typeface="Arial" pitchFamily="34" charset="0"/>
              </a:rPr>
              <a:t>należy przezwyciężać swoje wady.</a:t>
            </a:r>
            <a:br>
              <a:rPr lang="pl-PL" sz="2000" dirty="0" smtClean="0">
                <a:solidFill>
                  <a:schemeClr val="accent2">
                    <a:lumMod val="75000"/>
                  </a:schemeClr>
                </a:solidFill>
                <a:latin typeface="Arial" pitchFamily="34" charset="0"/>
                <a:cs typeface="Arial" pitchFamily="34" charset="0"/>
              </a:rPr>
            </a:br>
            <a:r>
              <a:rPr lang="pl-PL" sz="2000" dirty="0" smtClean="0">
                <a:solidFill>
                  <a:schemeClr val="accent2">
                    <a:lumMod val="75000"/>
                  </a:schemeClr>
                </a:solidFill>
                <a:latin typeface="Arial" pitchFamily="34" charset="0"/>
                <a:cs typeface="Arial" pitchFamily="34" charset="0"/>
              </a:rPr>
              <a:t>	Mimo, że seria opowiada o świecie </a:t>
            </a:r>
            <a:r>
              <a:rPr lang="pl-PL" sz="2000" dirty="0" smtClean="0">
                <a:solidFill>
                  <a:schemeClr val="accent2">
                    <a:lumMod val="75000"/>
                  </a:schemeClr>
                </a:solidFill>
                <a:latin typeface="Arial" pitchFamily="34" charset="0"/>
                <a:cs typeface="Arial" pitchFamily="34" charset="0"/>
              </a:rPr>
              <a:t>czarodziejów, </a:t>
            </a:r>
            <a:r>
              <a:rPr lang="pl-PL" sz="2000" dirty="0" smtClean="0">
                <a:solidFill>
                  <a:schemeClr val="accent2">
                    <a:lumMod val="75000"/>
                  </a:schemeClr>
                </a:solidFill>
                <a:latin typeface="Arial" pitchFamily="34" charset="0"/>
                <a:cs typeface="Arial" pitchFamily="34" charset="0"/>
              </a:rPr>
              <a:t>to moim zdaniem </a:t>
            </a:r>
            <a:r>
              <a:rPr lang="pl-PL" sz="2000" dirty="0" smtClean="0">
                <a:solidFill>
                  <a:schemeClr val="accent2">
                    <a:lumMod val="75000"/>
                  </a:schemeClr>
                </a:solidFill>
                <a:latin typeface="Arial" pitchFamily="34" charset="0"/>
                <a:cs typeface="Arial" pitchFamily="34" charset="0"/>
              </a:rPr>
              <a:t>                     ważniejsze </a:t>
            </a:r>
            <a:r>
              <a:rPr lang="pl-PL" sz="2000" dirty="0" smtClean="0">
                <a:solidFill>
                  <a:schemeClr val="accent2">
                    <a:lumMod val="75000"/>
                  </a:schemeClr>
                </a:solidFill>
                <a:latin typeface="Arial" pitchFamily="34" charset="0"/>
                <a:cs typeface="Arial" pitchFamily="34" charset="0"/>
              </a:rPr>
              <a:t>są wartości, których uczy - lojalność przyjaźń i mądrość. </a:t>
            </a:r>
            <a:r>
              <a:rPr lang="pl-PL" sz="2000" dirty="0" smtClean="0">
                <a:solidFill>
                  <a:schemeClr val="accent2">
                    <a:lumMod val="75000"/>
                  </a:schemeClr>
                </a:solidFill>
                <a:latin typeface="Arial" pitchFamily="34" charset="0"/>
                <a:cs typeface="Arial" pitchFamily="34" charset="0"/>
              </a:rPr>
              <a:t>                                     Trójka głównych </a:t>
            </a:r>
            <a:r>
              <a:rPr lang="pl-PL" sz="2000" dirty="0" smtClean="0">
                <a:solidFill>
                  <a:schemeClr val="accent2">
                    <a:lumMod val="75000"/>
                  </a:schemeClr>
                </a:solidFill>
                <a:latin typeface="Arial" pitchFamily="34" charset="0"/>
                <a:cs typeface="Arial" pitchFamily="34" charset="0"/>
              </a:rPr>
              <a:t>bohaterów mimo zagrożenia cały czas się wspiera.</a:t>
            </a:r>
            <a:br>
              <a:rPr lang="pl-PL" sz="2000" dirty="0" smtClean="0">
                <a:solidFill>
                  <a:schemeClr val="accent2">
                    <a:lumMod val="75000"/>
                  </a:schemeClr>
                </a:solidFill>
                <a:latin typeface="Arial" pitchFamily="34" charset="0"/>
                <a:cs typeface="Arial" pitchFamily="34" charset="0"/>
              </a:rPr>
            </a:br>
            <a:endParaRPr lang="pl-PL" sz="2000" dirty="0">
              <a:solidFill>
                <a:schemeClr val="accent2">
                  <a:lumMod val="75000"/>
                </a:schemeClr>
              </a:solidFill>
              <a:latin typeface="Arial" pitchFamily="34" charset="0"/>
              <a:cs typeface="Arial" pitchFamily="34" charset="0"/>
            </a:endParaRPr>
          </a:p>
        </p:txBody>
      </p:sp>
      <p:sp>
        <p:nvSpPr>
          <p:cNvPr id="3" name="Podtytuł 2"/>
          <p:cNvSpPr>
            <a:spLocks noGrp="1"/>
          </p:cNvSpPr>
          <p:nvPr>
            <p:ph type="subTitle" idx="1"/>
          </p:nvPr>
        </p:nvSpPr>
        <p:spPr>
          <a:xfrm flipV="1">
            <a:off x="1371600" y="6858000"/>
            <a:ext cx="6400800" cy="171400"/>
          </a:xfrm>
        </p:spPr>
        <p:txBody>
          <a:bodyPr>
            <a:normAutofit fontScale="25000" lnSpcReduction="20000"/>
          </a:bodyPr>
          <a:lstStyle/>
          <a:p>
            <a:endParaRPr lang="pl-PL" dirty="0"/>
          </a:p>
        </p:txBody>
      </p:sp>
      <p:pic>
        <p:nvPicPr>
          <p:cNvPr id="5122" name="Picture 2" descr="C:\Users\kris1\Downloads\330bbe11127766d20e8115acb09472f7.jpg"/>
          <p:cNvPicPr>
            <a:picLocks noChangeAspect="1" noChangeArrowheads="1"/>
          </p:cNvPicPr>
          <p:nvPr/>
        </p:nvPicPr>
        <p:blipFill>
          <a:blip r:embed="rId2" cstate="print"/>
          <a:srcRect/>
          <a:stretch>
            <a:fillRect/>
          </a:stretch>
        </p:blipFill>
        <p:spPr bwMode="auto">
          <a:xfrm>
            <a:off x="1691680" y="3573016"/>
            <a:ext cx="5400600" cy="3284984"/>
          </a:xfrm>
          <a:prstGeom prst="rect">
            <a:avLst/>
          </a:prstGeom>
          <a:noFill/>
        </p:spPr>
      </p:pic>
    </p:spTree>
  </p:cSld>
  <p:clrMapOvr>
    <a:masterClrMapping/>
  </p:clrMapOvr>
  <p:transition>
    <p:diamon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620688"/>
            <a:ext cx="7772400" cy="5832648"/>
          </a:xfrm>
        </p:spPr>
        <p:txBody>
          <a:bodyPr>
            <a:normAutofit fontScale="90000"/>
          </a:bodyPr>
          <a:lstStyle/>
          <a:p>
            <a:r>
              <a:rPr lang="pl-PL" sz="5300" i="1" dirty="0" smtClean="0">
                <a:solidFill>
                  <a:schemeClr val="accent2">
                    <a:lumMod val="75000"/>
                  </a:schemeClr>
                </a:solidFill>
              </a:rPr>
              <a:t>Jeśli sądzisz, że w dobie komputerów sztuka czytania zanikła, zwłaszcza wśród dzieci to niezawodny znak</a:t>
            </a:r>
            <a:r>
              <a:rPr lang="pl-PL" sz="5300" i="1" dirty="0" smtClean="0">
                <a:solidFill>
                  <a:schemeClr val="accent2">
                    <a:lumMod val="75000"/>
                  </a:schemeClr>
                </a:solidFill>
              </a:rPr>
              <a:t>,                   </a:t>
            </a:r>
            <a:r>
              <a:rPr lang="pl-PL" sz="5300" i="1" dirty="0" smtClean="0">
                <a:solidFill>
                  <a:schemeClr val="accent2">
                    <a:lumMod val="75000"/>
                  </a:schemeClr>
                </a:solidFill>
              </a:rPr>
              <a:t>że jesteś </a:t>
            </a:r>
            <a:r>
              <a:rPr lang="pl-PL" sz="5300" i="1" dirty="0" err="1" smtClean="0">
                <a:solidFill>
                  <a:schemeClr val="accent2">
                    <a:lumMod val="75000"/>
                  </a:schemeClr>
                </a:solidFill>
              </a:rPr>
              <a:t>mugolem</a:t>
            </a:r>
            <a:r>
              <a:rPr lang="pl-PL" sz="5300" i="1" dirty="0" smtClean="0">
                <a:solidFill>
                  <a:schemeClr val="accent2">
                    <a:lumMod val="75000"/>
                  </a:schemeClr>
                </a:solidFill>
              </a:rPr>
              <a:t>.</a:t>
            </a:r>
            <a:r>
              <a:rPr lang="pl-PL" i="1" dirty="0" smtClean="0">
                <a:solidFill>
                  <a:schemeClr val="accent2">
                    <a:lumMod val="75000"/>
                  </a:schemeClr>
                </a:solidFill>
              </a:rPr>
              <a:t/>
            </a:r>
            <a:br>
              <a:rPr lang="pl-PL" i="1" dirty="0" smtClean="0">
                <a:solidFill>
                  <a:schemeClr val="accent2">
                    <a:lumMod val="75000"/>
                  </a:schemeClr>
                </a:solidFill>
              </a:rPr>
            </a:br>
            <a:r>
              <a:rPr lang="pl-PL" i="1" dirty="0">
                <a:solidFill>
                  <a:schemeClr val="accent2">
                    <a:lumMod val="75000"/>
                  </a:schemeClr>
                </a:solidFill>
              </a:rPr>
              <a:t/>
            </a:r>
            <a:br>
              <a:rPr lang="pl-PL" i="1" dirty="0">
                <a:solidFill>
                  <a:schemeClr val="accent2">
                    <a:lumMod val="75000"/>
                  </a:schemeClr>
                </a:solidFill>
              </a:rPr>
            </a:br>
            <a:r>
              <a:rPr lang="pl-PL" i="1" dirty="0">
                <a:solidFill>
                  <a:schemeClr val="accent2">
                    <a:lumMod val="75000"/>
                  </a:schemeClr>
                </a:solidFill>
              </a:rPr>
              <a:t> </a:t>
            </a:r>
            <a:r>
              <a:rPr lang="pl-PL" i="1" dirty="0" smtClean="0">
                <a:solidFill>
                  <a:schemeClr val="accent2">
                    <a:lumMod val="75000"/>
                  </a:schemeClr>
                </a:solidFill>
              </a:rPr>
              <a:t/>
            </a:r>
            <a:br>
              <a:rPr lang="pl-PL" i="1" dirty="0" smtClean="0">
                <a:solidFill>
                  <a:schemeClr val="accent2">
                    <a:lumMod val="75000"/>
                  </a:schemeClr>
                </a:solidFill>
              </a:rPr>
            </a:br>
            <a:endParaRPr lang="pl-PL" i="1" dirty="0">
              <a:solidFill>
                <a:schemeClr val="accent2">
                  <a:lumMod val="75000"/>
                </a:schemeClr>
              </a:solidFill>
            </a:endParaRPr>
          </a:p>
        </p:txBody>
      </p:sp>
      <p:sp>
        <p:nvSpPr>
          <p:cNvPr id="3" name="Podtytuł 2"/>
          <p:cNvSpPr>
            <a:spLocks noGrp="1"/>
          </p:cNvSpPr>
          <p:nvPr>
            <p:ph type="subTitle" idx="1"/>
          </p:nvPr>
        </p:nvSpPr>
        <p:spPr>
          <a:xfrm flipH="1" flipV="1">
            <a:off x="9098280" y="6597352"/>
            <a:ext cx="45719" cy="260648"/>
          </a:xfrm>
        </p:spPr>
        <p:txBody>
          <a:bodyPr>
            <a:normAutofit fontScale="40000" lnSpcReduction="20000"/>
          </a:bodyPr>
          <a:lstStyle/>
          <a:p>
            <a:endParaRPr lang="pl-PL" dirty="0"/>
          </a:p>
        </p:txBody>
      </p:sp>
      <p:pic>
        <p:nvPicPr>
          <p:cNvPr id="1026" name="Picture 2"/>
          <p:cNvPicPr>
            <a:picLocks noChangeAspect="1" noChangeArrowheads="1"/>
          </p:cNvPicPr>
          <p:nvPr/>
        </p:nvPicPr>
        <p:blipFill>
          <a:blip r:embed="rId2" cstate="print"/>
          <a:srcRect/>
          <a:stretch>
            <a:fillRect/>
          </a:stretch>
        </p:blipFill>
        <p:spPr bwMode="auto">
          <a:xfrm>
            <a:off x="3131840" y="4527401"/>
            <a:ext cx="2085975" cy="2200275"/>
          </a:xfrm>
          <a:prstGeom prst="rect">
            <a:avLst/>
          </a:prstGeom>
          <a:noFill/>
          <a:ln w="9525">
            <a:noFill/>
            <a:miter lim="800000"/>
            <a:headEnd/>
            <a:tailEnd/>
          </a:ln>
        </p:spPr>
      </p:pic>
    </p:spTree>
  </p:cSld>
  <p:clrMapOvr>
    <a:masterClrMapping/>
  </p:clrMapOvr>
  <p:transition>
    <p:plus/>
  </p:transition>
  <p:timing>
    <p:tnLst>
      <p:par>
        <p:cTn id="1" dur="indefinite" restart="never" nodeType="tmRoot"/>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135</TotalTime>
  <Words>25</Words>
  <Application>Microsoft Office PowerPoint</Application>
  <PresentationFormat>Pokaz na ekranie (4:3)</PresentationFormat>
  <Paragraphs>9</Paragraphs>
  <Slides>7</Slides>
  <Notes>0</Notes>
  <HiddenSlides>0</HiddenSlides>
  <MMClips>0</MMClips>
  <ScaleCrop>false</ScaleCrop>
  <HeadingPairs>
    <vt:vector size="6" baseType="variant">
      <vt:variant>
        <vt:lpstr>Używane czcionki</vt:lpstr>
      </vt:variant>
      <vt:variant>
        <vt:i4>2</vt:i4>
      </vt:variant>
      <vt:variant>
        <vt:lpstr>Motyw</vt:lpstr>
      </vt:variant>
      <vt:variant>
        <vt:i4>1</vt:i4>
      </vt:variant>
      <vt:variant>
        <vt:lpstr>Tytuły slajdów</vt:lpstr>
      </vt:variant>
      <vt:variant>
        <vt:i4>7</vt:i4>
      </vt:variant>
    </vt:vector>
  </HeadingPairs>
  <TitlesOfParts>
    <vt:vector size="10" baseType="lpstr">
      <vt:lpstr>Arial</vt:lpstr>
      <vt:lpstr>Calibri</vt:lpstr>
      <vt:lpstr>Motyw pakietu Office</vt:lpstr>
      <vt:lpstr>Moja ulubiona książka - recenzja</vt:lpstr>
      <vt:lpstr>  Moimi ulubionymi książkami jest seria książek fantasy o Harrym Potterze. Autorką jest brytyjska pisarka J. K. Rowling. Na serię składają się następujące tytuły: * Harry Potter i kamień filozoficzny * Harry Potter i komnata tajemnic * Harry Potter i więzień Azkabanu * Harry Potter i Czara Ognia * Harry Potter i Zakon Feniksa * Harry Potter i Książę Półkrwi * Harry Potter i Insygnia Śmierci. </vt:lpstr>
      <vt:lpstr> Głównym bohaterem książek jest młody czarodziej Harry Potter oraz jego przyjaciele Ron Wesley i Hermiona Granger. Wszyscy uczą się w Szkole Magii i Czarodziejstwa Hogwart.  Poza problemami okresu dojrzewania muszą mierzyć się z Lordem Voldemortem - czarnym charakterem powieści. Wspomniany czarnoksiężnik jest zagrożeniem dla całego świata. Harry razem ze swoimi przyjaciółmi dzielnie stawiają mu czoła. </vt:lpstr>
      <vt:lpstr> Ponieważ cała seria jest bardzo długa,  wybrałem jedną część, którą streszczę. Będzie                             to „Harry Potter i Zakon Feniksa”. W tej części Harry zostaje oskarżony o użycie magii        w obecności mugola (człowieka, który nie jest czarodziejem). Nastolatek obronił się przed sądem, ponieważ zrobił to we własnej obronie. Po przybyciu do szkoły dowiaduje się, że reaktywowano tytułowy Zakon Feniksa, który jest tajną organizacją założoną przez dyrektora szkoły Hogwart – Albus’a Dumbledore’a. Celem zakonu jest walka z Voldemortem. Nowa nauczycielka obrony przed czarną magią nie chce uczyć dzieci zaklęć, które pomogą w walce ze złym czarodziejem. Harry razem z przyjaciółmi zakłada Gwardię Dumbledora. W tajemnicy uczą się zaklęć obronnych oraz zacieśniają więzi   jako przyjaciele. </vt:lpstr>
      <vt:lpstr> Wybrałem tę część serii, ponieważ Harry razem z przyjaciółmi bardzo angażują się w działalność Zakonu Feniksa. Bardzo ważną wartością w tej książce jest przyjaźń i lojalność. Uważam że te wartości zwłaszcza dla nastolatków są istotne. Ja też chciałbym mieć przyjaciół, na których zawsze mogę polegać. </vt:lpstr>
      <vt:lpstr> Dlaczego moją ulubioną książką jest powieść o Harrym Potterze?                                 Harry i jego przyjaciele mają wady np. Hermiona jest przemądrzałym kujonem,                           a Ron ma niskie poczucie własnej wartości. Natomiast Harry jest lekkomyślny                          i często łamie zasady. Właśnie te wady powodują, że każdy nastolatek może                             poczuć się jak bohater książki. Bohaterowie mimo wad starają się dotrzeć                                do celu - pokonania Voldemorta.Ich postawa jest moim zdaniem inspirująca                   dla czytelnika, ponieważ uczy, że należy przezwyciężać swoje wady.  Mimo, że seria opowiada o świecie czarodziejów, to moim zdaniem                      ważniejsze są wartości, których uczy - lojalność przyjaźń i mądrość.                                      Trójka głównych bohaterów mimo zagrożenia cały czas się wspiera. </vt:lpstr>
      <vt:lpstr>Jeśli sądzisz, że w dobie komputerów sztuka czytania zanikła, zwłaszcza wśród dzieci to niezawodny znak,                   że jesteś mugolem.    </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Slajd 1</dc:title>
  <dc:creator>tomasz w</dc:creator>
  <cp:lastModifiedBy>Asus</cp:lastModifiedBy>
  <cp:revision>17</cp:revision>
  <dcterms:created xsi:type="dcterms:W3CDTF">2020-10-28T15:43:52Z</dcterms:created>
  <dcterms:modified xsi:type="dcterms:W3CDTF">2020-11-17T16:10:56Z</dcterms:modified>
</cp:coreProperties>
</file>