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8997F1B7-1EE7-4EA5-A5A4-866F9A810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xmlns="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xmlns="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xmlns="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11/17/2020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2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" name="Rectangle 210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D9DFE8A5-DCEC-4A43-B613-D62AC8C57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98485" y="519606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72ECEE41-AE0E-49F4-9DE8-04A37665A1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91790" y="511352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7" name="Oval 216">
            <a:extLst>
              <a:ext uri="{FF2B5EF4-FFF2-40B4-BE49-F238E27FC236}">
                <a16:creationId xmlns:a16="http://schemas.microsoft.com/office/drawing/2014/main" xmlns="" id="{26B7664A-BE61-4A65-B937-A31E08B8B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3725" y="456156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D6E93F-9E8C-4314-A84F-D2BDBA12B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185" y="1596507"/>
            <a:ext cx="3624471" cy="2577893"/>
          </a:xfrm>
        </p:spPr>
        <p:txBody>
          <a:bodyPr vert="horz" lIns="91440" tIns="45720" rIns="91440" bIns="45720" rtlCol="0" anchorCtr="0">
            <a:normAutofit/>
          </a:bodyPr>
          <a:lstStyle/>
          <a:p>
            <a:r>
              <a:rPr lang="en-US" sz="3300" i="1">
                <a:ea typeface="+mj-ea"/>
              </a:rPr>
              <a:t>Moja ulubiona książka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53BF4A6-F7C8-4908-B51F-7C77BA1F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88" y="4253857"/>
            <a:ext cx="3624471" cy="8116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/>
              <a:t/>
            </a:r>
            <a:br>
              <a:rPr lang="en-US" sz="1300"/>
            </a:br>
            <a:r>
              <a:rPr lang="en-US" sz="1300"/>
              <a:t/>
            </a:r>
            <a:br>
              <a:rPr lang="en-US" sz="1300"/>
            </a:br>
            <a:r>
              <a:rPr lang="en-US" sz="1300"/>
              <a:t/>
            </a:r>
            <a:br>
              <a:rPr lang="en-US" sz="1300"/>
            </a:br>
            <a:endParaRPr lang="en-US" sz="130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xmlns="" id="{592A98AA-8351-467E-95D9-AD9C11B8C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23" name="Graphic 212">
            <a:extLst>
              <a:ext uri="{FF2B5EF4-FFF2-40B4-BE49-F238E27FC236}">
                <a16:creationId xmlns:a16="http://schemas.microsoft.com/office/drawing/2014/main" xmlns="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96429" y="1027722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5" name="Graphic 212">
            <a:extLst>
              <a:ext uri="{FF2B5EF4-FFF2-40B4-BE49-F238E27FC236}">
                <a16:creationId xmlns:a16="http://schemas.microsoft.com/office/drawing/2014/main" xmlns="" id="{AB3A9BF2-EC6B-40C7-9583-802D0A6CFA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96429" y="1027722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2F8AEF-A208-4F27-A4D5-CBA554400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6" r="11266" b="3"/>
          <a:stretch/>
        </p:blipFill>
        <p:spPr>
          <a:xfrm>
            <a:off x="7736597" y="370135"/>
            <a:ext cx="3248023" cy="3248023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arriors: Cats of the Clans – Erin Hunter – Księgarnia Bookcity">
            <a:extLst>
              <a:ext uri="{FF2B5EF4-FFF2-40B4-BE49-F238E27FC236}">
                <a16:creationId xmlns:a16="http://schemas.microsoft.com/office/drawing/2014/main" xmlns="" id="{D44663CB-72B2-4E2F-BBB6-F25559D63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2" b="18127"/>
          <a:stretch/>
        </p:blipFill>
        <p:spPr bwMode="auto">
          <a:xfrm>
            <a:off x="6912771" y="3568727"/>
            <a:ext cx="2624707" cy="2624707"/>
          </a:xfrm>
          <a:custGeom>
            <a:avLst/>
            <a:gdLst/>
            <a:ahLst/>
            <a:cxnLst/>
            <a:rect l="l" t="t" r="r" b="b"/>
            <a:pathLst>
              <a:path w="1796104" h="1796104">
                <a:moveTo>
                  <a:pt x="898052" y="0"/>
                </a:moveTo>
                <a:cubicBezTo>
                  <a:pt x="1394032" y="0"/>
                  <a:pt x="1796104" y="402072"/>
                  <a:pt x="1796104" y="898052"/>
                </a:cubicBezTo>
                <a:cubicBezTo>
                  <a:pt x="1796104" y="1394032"/>
                  <a:pt x="1394032" y="1796104"/>
                  <a:pt x="898052" y="1796104"/>
                </a:cubicBezTo>
                <a:cubicBezTo>
                  <a:pt x="402072" y="1796104"/>
                  <a:pt x="0" y="1394032"/>
                  <a:pt x="0" y="898052"/>
                </a:cubicBezTo>
                <a:cubicBezTo>
                  <a:pt x="0" y="402072"/>
                  <a:pt x="402072" y="0"/>
                  <a:pt x="8980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Graphic 185">
            <a:extLst>
              <a:ext uri="{FF2B5EF4-FFF2-40B4-BE49-F238E27FC236}">
                <a16:creationId xmlns:a16="http://schemas.microsoft.com/office/drawing/2014/main" xmlns="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646774" y="39882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EF393BEB-3073-4C8D-92C5-40B7048424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99DCF01-2D42-4DBB-A89C-E6EA436CCD73}"/>
              </a:ext>
            </a:extLst>
          </p:cNvPr>
          <p:cNvSpPr txBox="1"/>
          <p:nvPr/>
        </p:nvSpPr>
        <p:spPr>
          <a:xfrm>
            <a:off x="2128855" y="4104039"/>
            <a:ext cx="435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/>
              <a:t>~Saga Wojownicy~</a:t>
            </a:r>
          </a:p>
        </p:txBody>
      </p:sp>
    </p:spTree>
    <p:extLst>
      <p:ext uri="{BB962C8B-B14F-4D97-AF65-F5344CB8AC3E}">
        <p14:creationId xmlns:p14="http://schemas.microsoft.com/office/powerpoint/2010/main" val="350982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13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5B1509-10B0-46CE-AA45-DA29091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r>
              <a:rPr lang="pl-PL">
                <a:latin typeface="Abadi Extra Light" panose="020B0604020202020204" pitchFamily="34" charset="0"/>
              </a:rPr>
              <a:t>Wojownicy</a:t>
            </a:r>
          </a:p>
        </p:txBody>
      </p:sp>
      <p:grpSp>
        <p:nvGrpSpPr>
          <p:cNvPr id="2067" name="Group 140">
            <a:extLst>
              <a:ext uri="{FF2B5EF4-FFF2-40B4-BE49-F238E27FC236}">
                <a16:creationId xmlns:a16="http://schemas.microsoft.com/office/drawing/2014/main" xmlns="" id="{698DC1B4-9C49-491A-B0C4-CF9ABED0C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8" name="Freeform: Shape 142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054" name="Picture 6" descr="Top Ten Best Warrior Cats Art - YouTube">
            <a:extLst>
              <a:ext uri="{FF2B5EF4-FFF2-40B4-BE49-F238E27FC236}">
                <a16:creationId xmlns:a16="http://schemas.microsoft.com/office/drawing/2014/main" xmlns="" id="{E38F195E-14A2-43C3-9776-BF0679967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8" r="9710" b="-2"/>
          <a:stretch/>
        </p:blipFill>
        <p:spPr bwMode="auto">
          <a:xfrm>
            <a:off x="477542" y="269355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9" name="Group 144">
            <a:extLst>
              <a:ext uri="{FF2B5EF4-FFF2-40B4-BE49-F238E27FC236}">
                <a16:creationId xmlns:a16="http://schemas.microsoft.com/office/drawing/2014/main" xmlns="" id="{E5C89038-920A-4C2C-96CF-80507027B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146" name="Graphic 212">
              <a:extLst>
                <a:ext uri="{FF2B5EF4-FFF2-40B4-BE49-F238E27FC236}">
                  <a16:creationId xmlns:a16="http://schemas.microsoft.com/office/drawing/2014/main" xmlns="" id="{8D8F13C5-4B99-432F-A339-372E57EB6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70" name="Graphic 212">
              <a:extLst>
                <a:ext uri="{FF2B5EF4-FFF2-40B4-BE49-F238E27FC236}">
                  <a16:creationId xmlns:a16="http://schemas.microsoft.com/office/drawing/2014/main" xmlns="" id="{413EEA21-9A3A-47C8-A94C-D6EFE2EF5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71" name="Group 148">
            <a:extLst>
              <a:ext uri="{FF2B5EF4-FFF2-40B4-BE49-F238E27FC236}">
                <a16:creationId xmlns:a16="http://schemas.microsoft.com/office/drawing/2014/main" xmlns="" id="{9A15111C-2752-4649-B55B-B93FF93F9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2072" name="Graphic 212">
              <a:extLst>
                <a:ext uri="{FF2B5EF4-FFF2-40B4-BE49-F238E27FC236}">
                  <a16:creationId xmlns:a16="http://schemas.microsoft.com/office/drawing/2014/main" xmlns="" id="{877E3FF1-E4B8-49CB-9DD6-7D2067808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73" name="Graphic 212">
              <a:extLst>
                <a:ext uri="{FF2B5EF4-FFF2-40B4-BE49-F238E27FC236}">
                  <a16:creationId xmlns:a16="http://schemas.microsoft.com/office/drawing/2014/main" xmlns="" id="{945D9A4A-CCDB-40CE-BD57-15BE15B87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xmlns="" id="{209B7D41-4E08-499F-A4A2-FF1C64048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r="13754" b="4"/>
          <a:stretch/>
        </p:blipFill>
        <p:spPr bwMode="auto"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Warriors Official Artwork | Warrior cats books, Warrior cats art, Warrior  cats fan art">
            <a:extLst>
              <a:ext uri="{FF2B5EF4-FFF2-40B4-BE49-F238E27FC236}">
                <a16:creationId xmlns:a16="http://schemas.microsoft.com/office/drawing/2014/main" xmlns="" id="{A7814B8B-32D3-42B4-9FF6-DB0EA9115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r="11617" b="-4"/>
          <a:stretch/>
        </p:blipFill>
        <p:spPr bwMode="auto">
          <a:xfrm>
            <a:off x="3820701" y="1675968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878131-4C00-40FA-A951-E216FBB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>
                <a:latin typeface="Abadi Extra Light" panose="020B0204020104020204" pitchFamily="34" charset="0"/>
              </a:rPr>
              <a:t>Autorką całej serii jest Erin Hunter. </a:t>
            </a:r>
            <a:r>
              <a:rPr lang="pl-PL" sz="2200" dirty="0" smtClean="0">
                <a:latin typeface="Abadi Extra Light" panose="020B0204020104020204" pitchFamily="34" charset="0"/>
              </a:rPr>
              <a:t> Seria </a:t>
            </a:r>
            <a:r>
              <a:rPr lang="pl-PL" sz="2200" dirty="0">
                <a:latin typeface="Abadi Extra Light" panose="020B0204020104020204" pitchFamily="34" charset="0"/>
              </a:rPr>
              <a:t>opowiada o wojowniczych kotach żyjących w lesie, prowadzących szlachetne kocie życie. W zagajniku żyją cztery klany : Klan Pioruna, Klan Wiatru, Klan Rzeki i Klan Cienia, żyją w </a:t>
            </a:r>
            <a:r>
              <a:rPr lang="pl-PL" sz="2200" dirty="0" err="1" smtClean="0">
                <a:latin typeface="Abadi Extra Light" panose="020B0204020104020204" pitchFamily="34" charset="0"/>
              </a:rPr>
              <a:t>harmoni</a:t>
            </a:r>
            <a:r>
              <a:rPr lang="pl-PL" sz="2200" dirty="0">
                <a:latin typeface="Abadi Extra Light" panose="020B0204020104020204" pitchFamily="34" charset="0"/>
              </a:rPr>
              <a:t>, ale często dochodzi do intrygujących walk, lecz każdej pełni księżyca wszystkie cztery klany spotykają się przy Czterech Dębach pokojowo, a przywódcy rozważają jak ulepszyć życie kotom. Każda część jest niesamowita, ofiaruje nam wiele nowych przygód. </a:t>
            </a:r>
          </a:p>
        </p:txBody>
      </p:sp>
      <p:grpSp>
        <p:nvGrpSpPr>
          <p:cNvPr id="2074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75" name="Freeform: Shape 153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154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155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156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157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93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DD1FDA-0B36-4D3A-9D83-83E1792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 fontScale="90000"/>
          </a:bodyPr>
          <a:lstStyle/>
          <a:p>
            <a:r>
              <a:rPr lang="pl-PL" i="1">
                <a:latin typeface="Abadi Extra Light" panose="020B0204020104020204" pitchFamily="34" charset="0"/>
              </a:rPr>
              <a:t>Dlaczego warto przecztać? </a:t>
            </a: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72B0F0-CFFD-4635-BBCF-FB2E09AFC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550" y="2109998"/>
            <a:ext cx="5032933" cy="4455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>
                <a:latin typeface="Abadi Extra Light" panose="020B0204020104020204" pitchFamily="34" charset="0"/>
              </a:rPr>
              <a:t>Zaczynając </a:t>
            </a:r>
            <a:r>
              <a:rPr lang="pl-PL" sz="3200" dirty="0" smtClean="0">
                <a:latin typeface="Abadi Extra Light" panose="020B0204020104020204" pitchFamily="34" charset="0"/>
              </a:rPr>
              <a:t>tę </a:t>
            </a:r>
            <a:r>
              <a:rPr lang="pl-PL" sz="3200" dirty="0">
                <a:latin typeface="Abadi Extra Light" panose="020B0204020104020204" pitchFamily="34" charset="0"/>
              </a:rPr>
              <a:t>lekturę, możecie być pewni, </a:t>
            </a:r>
            <a:r>
              <a:rPr lang="pl-PL" sz="3200" dirty="0" smtClean="0">
                <a:latin typeface="Abadi Extra Light" panose="020B0204020104020204" pitchFamily="34" charset="0"/>
              </a:rPr>
              <a:t>                 że </a:t>
            </a:r>
            <a:r>
              <a:rPr lang="pl-PL" sz="3200" dirty="0">
                <a:latin typeface="Abadi Extra Light" panose="020B0204020104020204" pitchFamily="34" charset="0"/>
              </a:rPr>
              <a:t>weźmiecie udział </a:t>
            </a:r>
            <a:r>
              <a:rPr lang="pl-PL" sz="3200" dirty="0" smtClean="0">
                <a:latin typeface="Abadi Extra Light" panose="020B0204020104020204" pitchFamily="34" charset="0"/>
              </a:rPr>
              <a:t>               w </a:t>
            </a:r>
            <a:r>
              <a:rPr lang="pl-PL" sz="3200" dirty="0">
                <a:latin typeface="Abadi Extra Light" panose="020B0204020104020204" pitchFamily="34" charset="0"/>
              </a:rPr>
              <a:t>spektakularnych kocich bitwach, spotkacie wyjątkowo odważnych bohaterów, a także przeżyjecie masę emocji, na które nie pozwala </a:t>
            </a:r>
            <a:r>
              <a:rPr lang="pl-PL" sz="3200" dirty="0" smtClean="0">
                <a:latin typeface="Abadi Extra Light" panose="020B0204020104020204" pitchFamily="34" charset="0"/>
              </a:rPr>
              <a:t>nam codzienna rutyna!</a:t>
            </a:r>
            <a:endParaRPr lang="pl-PL" sz="3200" dirty="0">
              <a:latin typeface="Abadi Extra Light" panose="020B0204020104020204" pitchFamily="34" charset="0"/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59463AC4-F96D-4507-9EE0-A831B7910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080" name="Picture 8" descr="Reedwhisker of Riverclan. Let me just say, Reedwhisker is a wonderful  warrior. He is so brave and strong… | Warrior cats fan art, Warrior cat  drawings, Warrior cats">
            <a:extLst>
              <a:ext uri="{FF2B5EF4-FFF2-40B4-BE49-F238E27FC236}">
                <a16:creationId xmlns:a16="http://schemas.microsoft.com/office/drawing/2014/main" xmlns="" id="{448959D3-B1DC-46FA-A661-E0D3FBD6E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1003"/>
          <a:stretch/>
        </p:blipFill>
        <p:spPr bwMode="auto"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ttle for Sunningrocks (ITW) | Warriors Wiki | Fandom">
            <a:extLst>
              <a:ext uri="{FF2B5EF4-FFF2-40B4-BE49-F238E27FC236}">
                <a16:creationId xmlns:a16="http://schemas.microsoft.com/office/drawing/2014/main" xmlns="" id="{CB4B1C47-C697-415F-AB26-5FCB0BD57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19119"/>
          <a:stretch/>
        </p:blipFill>
        <p:spPr bwMode="auto"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FC3ABE8C-1C72-4141-BADF-DD6811764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99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4" name="Picture 2" descr="Warrior Cat Fight by WolFkId27 on DeviantArt">
            <a:extLst>
              <a:ext uri="{FF2B5EF4-FFF2-40B4-BE49-F238E27FC236}">
                <a16:creationId xmlns:a16="http://schemas.microsoft.com/office/drawing/2014/main" xmlns="" id="{4EF95FCD-A739-4D32-8898-157EA7D72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9107" b="3"/>
          <a:stretch/>
        </p:blipFill>
        <p:spPr bwMode="auto"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7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F8875E4C-CFFE-4552-ABC7-175C3CB75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AC89BE-3887-452A-A14A-A93C2F9E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256" y="636092"/>
            <a:ext cx="4593817" cy="1314996"/>
          </a:xfrm>
        </p:spPr>
        <p:txBody>
          <a:bodyPr anchor="b">
            <a:normAutofit/>
          </a:bodyPr>
          <a:lstStyle/>
          <a:p>
            <a:r>
              <a:rPr lang="pl-PL" i="1">
                <a:latin typeface="Abadi Extra Light" panose="020B0204020104020204" pitchFamily="34" charset="0"/>
              </a:rPr>
              <a:t>Co najlepsze?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2A4568-6064-4AB1-A076-3B2FDEDF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6" y="2177445"/>
            <a:ext cx="5974776" cy="4044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Abadi Extra Light" panose="020B0204020104020204" pitchFamily="34" charset="0"/>
              </a:rPr>
              <a:t>Moim zdaniem najlepsze jest to</a:t>
            </a:r>
            <a:r>
              <a:rPr lang="pl-PL" sz="2400" dirty="0" smtClean="0">
                <a:latin typeface="Abadi Extra Light" panose="020B0204020104020204" pitchFamily="34" charset="0"/>
              </a:rPr>
              <a:t>,                        że </a:t>
            </a:r>
            <a:r>
              <a:rPr lang="pl-PL" sz="2400" dirty="0">
                <a:latin typeface="Abadi Extra Light" panose="020B0204020104020204" pitchFamily="34" charset="0"/>
              </a:rPr>
              <a:t>nie ma powodu do tęsknoty </a:t>
            </a:r>
            <a:r>
              <a:rPr lang="pl-PL" sz="2400" dirty="0" smtClean="0">
                <a:latin typeface="Abadi Extra Light" panose="020B0204020104020204" pitchFamily="34" charset="0"/>
              </a:rPr>
              <a:t>             za </a:t>
            </a:r>
            <a:r>
              <a:rPr lang="pl-PL" sz="2400" dirty="0">
                <a:latin typeface="Abadi Extra Light" panose="020B0204020104020204" pitchFamily="34" charset="0"/>
              </a:rPr>
              <a:t>bohaterami, gdyż cała seria ma około </a:t>
            </a:r>
            <a:r>
              <a:rPr lang="pl-PL" sz="2400" dirty="0" smtClean="0">
                <a:latin typeface="Abadi Extra Light" panose="020B0204020104020204" pitchFamily="34" charset="0"/>
              </a:rPr>
              <a:t>pięciu </a:t>
            </a:r>
            <a:r>
              <a:rPr lang="pl-PL" sz="2400" dirty="0">
                <a:latin typeface="Abadi Extra Light" panose="020B0204020104020204" pitchFamily="34" charset="0"/>
              </a:rPr>
              <a:t>cykli, a </a:t>
            </a:r>
            <a:r>
              <a:rPr lang="pl-PL" sz="2400" dirty="0" smtClean="0">
                <a:latin typeface="Abadi Extra Light" panose="020B0204020104020204" pitchFamily="34" charset="0"/>
              </a:rPr>
              <a:t>do tego </a:t>
            </a:r>
            <a:r>
              <a:rPr lang="pl-PL" sz="2400" dirty="0">
                <a:latin typeface="Abadi Extra Light" panose="020B0204020104020204" pitchFamily="34" charset="0"/>
              </a:rPr>
              <a:t>super </a:t>
            </a:r>
            <a:r>
              <a:rPr lang="pl-PL" sz="2400" dirty="0" smtClean="0">
                <a:latin typeface="Abadi Extra Light" panose="020B0204020104020204" pitchFamily="34" charset="0"/>
              </a:rPr>
              <a:t>edycję </a:t>
            </a:r>
            <a:r>
              <a:rPr lang="pl-PL" sz="2400" dirty="0">
                <a:latin typeface="Abadi Extra Light" panose="020B0204020104020204" pitchFamily="34" charset="0"/>
              </a:rPr>
              <a:t>i parę komiksów. Ta saga jest idealna dla wszystkich, nieważne ile mają lat. Nigdy nie ma momentu w </a:t>
            </a:r>
            <a:r>
              <a:rPr lang="pl-PL" sz="2400" dirty="0" smtClean="0">
                <a:latin typeface="Abadi Extra Light" panose="020B0204020104020204" pitchFamily="34" charset="0"/>
              </a:rPr>
              <a:t>książce, </a:t>
            </a:r>
            <a:r>
              <a:rPr lang="pl-PL" sz="2400" dirty="0">
                <a:latin typeface="Abadi Extra Light" panose="020B0204020104020204" pitchFamily="34" charset="0"/>
              </a:rPr>
              <a:t>który jest nudny. </a:t>
            </a:r>
            <a:r>
              <a:rPr lang="pl-PL" sz="2400" dirty="0" smtClean="0">
                <a:latin typeface="Abadi Extra Light" panose="020B0204020104020204" pitchFamily="34" charset="0"/>
              </a:rPr>
              <a:t>Uważam, </a:t>
            </a:r>
            <a:r>
              <a:rPr lang="pl-PL" sz="2400" dirty="0">
                <a:latin typeface="Abadi Extra Light" panose="020B0204020104020204" pitchFamily="34" charset="0"/>
              </a:rPr>
              <a:t>że jest to seria godna polecenia wszystkim, uczy </a:t>
            </a:r>
            <a:r>
              <a:rPr lang="pl-PL" sz="2400" dirty="0" smtClean="0">
                <a:latin typeface="Abadi Extra Light" panose="020B0204020104020204" pitchFamily="34" charset="0"/>
              </a:rPr>
              <a:t>też, </a:t>
            </a:r>
            <a:r>
              <a:rPr lang="pl-PL" sz="2400" dirty="0">
                <a:latin typeface="Abadi Extra Light" panose="020B0204020104020204" pitchFamily="34" charset="0"/>
              </a:rPr>
              <a:t>co w życiu jest ważne. Jest to cudowna </a:t>
            </a:r>
            <a:r>
              <a:rPr lang="pl-PL" sz="2400" dirty="0" smtClean="0">
                <a:latin typeface="Abadi Extra Light" panose="020B0204020104020204" pitchFamily="34" charset="0"/>
              </a:rPr>
              <a:t>lektura, </a:t>
            </a:r>
            <a:r>
              <a:rPr lang="pl-PL" sz="2400" dirty="0">
                <a:latin typeface="Abadi Extra Light" panose="020B0204020104020204" pitchFamily="34" charset="0"/>
              </a:rPr>
              <a:t>której się nie zapomina.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53812026-3FC6-44DA-94EF-3B8164049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 descr="Warriors Cats Backgrounds - Wallpaper Cave">
            <a:extLst>
              <a:ext uri="{FF2B5EF4-FFF2-40B4-BE49-F238E27FC236}">
                <a16:creationId xmlns:a16="http://schemas.microsoft.com/office/drawing/2014/main" xmlns="" id="{F7F07330-16AA-47E4-A529-0D37D5470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1" r="2339" b="1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rrior Cats'' Jak bardzo byłbyś popularny w klanie Pioruna? (Wojownicy) |  sameQuizy">
            <a:extLst>
              <a:ext uri="{FF2B5EF4-FFF2-40B4-BE49-F238E27FC236}">
                <a16:creationId xmlns:a16="http://schemas.microsoft.com/office/drawing/2014/main" xmlns="" id="{B2317D7F-6E9E-4174-B305-802753255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r="25789" b="3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22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3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4" name="Freeform: Shape 155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5" name="Freeform: Shape 157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3" name="Rectangle 162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F95919CA-4568-4F54-A2C0-2B54BD78A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5146" name="Freeform: Shape 165">
              <a:extLst>
                <a:ext uri="{FF2B5EF4-FFF2-40B4-BE49-F238E27FC236}">
                  <a16:creationId xmlns:a16="http://schemas.microsoft.com/office/drawing/2014/main" xmlns="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147" name="Freeform: Shape 168">
            <a:extLst>
              <a:ext uri="{FF2B5EF4-FFF2-40B4-BE49-F238E27FC236}">
                <a16:creationId xmlns:a16="http://schemas.microsoft.com/office/drawing/2014/main" xmlns="" id="{498F8FF6-43B4-494A-AF8F-123A4983E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8" name="Freeform: Shape 170">
            <a:extLst>
              <a:ext uri="{FF2B5EF4-FFF2-40B4-BE49-F238E27FC236}">
                <a16:creationId xmlns:a16="http://schemas.microsoft.com/office/drawing/2014/main" xmlns="" id="{CF85B11F-FA15-48B8-BF04-463A37544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9" name="Freeform: Shape 172">
            <a:extLst>
              <a:ext uri="{FF2B5EF4-FFF2-40B4-BE49-F238E27FC236}">
                <a16:creationId xmlns:a16="http://schemas.microsoft.com/office/drawing/2014/main" xmlns="" id="{5AFEC601-A132-47EE-B0C2-B38ACD9F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93A922-A643-4D6D-A956-9BC7E373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476435"/>
            <a:ext cx="4439008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i="1" cap="all" spc="1500" dirty="0" err="1">
                <a:latin typeface="Abadi Extra Light" panose="020B0204020104020204" pitchFamily="34" charset="0"/>
                <a:ea typeface="Source Sans Pro SemiBold" panose="020B0603030403020204" pitchFamily="34" charset="0"/>
              </a:rPr>
              <a:t>Jednym</a:t>
            </a:r>
            <a:r>
              <a:rPr lang="en-US" sz="4200" b="1" i="1" cap="all" spc="1500" dirty="0">
                <a:latin typeface="Abadi Extra Light" panose="020B0204020104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200" b="1" i="1" cap="all" spc="1500" dirty="0" err="1">
                <a:latin typeface="Abadi Extra Light" panose="020B0204020104020204" pitchFamily="34" charset="0"/>
                <a:ea typeface="Source Sans Pro SemiBold" panose="020B0603030403020204" pitchFamily="34" charset="0"/>
              </a:rPr>
              <a:t>słowem</a:t>
            </a:r>
            <a:r>
              <a:rPr lang="en-US" sz="4200" b="1" i="1" cap="all" spc="1500" dirty="0">
                <a:latin typeface="Abadi Extra Light" panose="020B0204020104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200" b="1" i="1" cap="all" spc="1500" dirty="0" err="1">
                <a:latin typeface="Abadi Extra Light" panose="020B0204020104020204" pitchFamily="34" charset="0"/>
                <a:ea typeface="Source Sans Pro SemiBold" panose="020B0603030403020204" pitchFamily="34" charset="0"/>
              </a:rPr>
              <a:t>polecam</a:t>
            </a:r>
            <a:r>
              <a:rPr lang="en-US" sz="4200" b="1" i="1" cap="all" spc="1500" dirty="0">
                <a:latin typeface="Abadi Extra Light" panose="020B0204020104020204" pitchFamily="34" charset="0"/>
                <a:ea typeface="Source Sans Pro SemiBold" panose="020B0603030403020204" pitchFamily="34" charset="0"/>
              </a:rPr>
              <a:t> </a:t>
            </a:r>
            <a:r>
              <a:rPr lang="en-US" sz="4200" b="1" cap="all" spc="1500" dirty="0">
                <a:ea typeface="Source Sans Pro SemiBold" panose="020B0603030403020204" pitchFamily="34" charset="0"/>
                <a:sym typeface="Wingdings" panose="05000000000000000000" pitchFamily="2" charset="2"/>
              </a:rPr>
              <a:t></a:t>
            </a:r>
            <a:endParaRPr lang="en-US" sz="42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5141" name="Content Placeholder 5125">
            <a:extLst>
              <a:ext uri="{FF2B5EF4-FFF2-40B4-BE49-F238E27FC236}">
                <a16:creationId xmlns:a16="http://schemas.microsoft.com/office/drawing/2014/main" xmlns="" id="{69B502D3-92C2-4AE5-864B-E72319E0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1" y="3317810"/>
            <a:ext cx="4024032" cy="77180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i="1" cap="all" spc="400"/>
              <a:t>~Wykonała Zofia Niespodziewańska 8b~</a:t>
            </a:r>
          </a:p>
        </p:txBody>
      </p:sp>
      <p:sp>
        <p:nvSpPr>
          <p:cNvPr id="175" name="Graphic 212">
            <a:extLst>
              <a:ext uri="{FF2B5EF4-FFF2-40B4-BE49-F238E27FC236}">
                <a16:creationId xmlns:a16="http://schemas.microsoft.com/office/drawing/2014/main" xmlns="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7" name="Graphic 212">
            <a:extLst>
              <a:ext uri="{FF2B5EF4-FFF2-40B4-BE49-F238E27FC236}">
                <a16:creationId xmlns:a16="http://schemas.microsoft.com/office/drawing/2014/main" xmlns="" id="{BB90F3FC-186F-4608-93AA-7EE24F682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122" name="Picture 2" descr="Warriors Art | Warrior Cats | Warrior Ca #768558 - PNG Images - PNGio">
            <a:extLst>
              <a:ext uri="{FF2B5EF4-FFF2-40B4-BE49-F238E27FC236}">
                <a16:creationId xmlns:a16="http://schemas.microsoft.com/office/drawing/2014/main" xmlns="" id="{AD082F00-481A-4C62-A713-5D048692C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20181" b="-2"/>
          <a:stretch/>
        </p:blipFill>
        <p:spPr bwMode="auto">
          <a:xfrm>
            <a:off x="8610600" y="10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rriors and Warrior Cats, the Book Series by Erin Hunter | Warrior cats,  Warrior cats books, Warrior">
            <a:extLst>
              <a:ext uri="{FF2B5EF4-FFF2-40B4-BE49-F238E27FC236}">
                <a16:creationId xmlns:a16="http://schemas.microsoft.com/office/drawing/2014/main" xmlns="" id="{BFA34AC8-6EDC-416B-B116-637F10147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r="28406" b="-2"/>
          <a:stretch/>
        </p:blipFill>
        <p:spPr bwMode="auto">
          <a:xfrm>
            <a:off x="6884946" y="3122839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" name="Graphic 185">
            <a:extLst>
              <a:ext uri="{FF2B5EF4-FFF2-40B4-BE49-F238E27FC236}">
                <a16:creationId xmlns:a16="http://schemas.microsoft.com/office/drawing/2014/main" xmlns="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13811CB9-0334-4316-8B54-711C0F3BE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906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227</Words>
  <Application>Microsoft Office PowerPoint</Application>
  <PresentationFormat>Panoramiczny</PresentationFormat>
  <Paragraphs>11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Abadi Extra Light</vt:lpstr>
      <vt:lpstr>Arial</vt:lpstr>
      <vt:lpstr>Source Sans Pro</vt:lpstr>
      <vt:lpstr>Source Sans Pro SemiBold</vt:lpstr>
      <vt:lpstr>Wingdings</vt:lpstr>
      <vt:lpstr>FunkyShapesDarkVTI</vt:lpstr>
      <vt:lpstr>Moja ulubiona książka</vt:lpstr>
      <vt:lpstr>Wojownicy</vt:lpstr>
      <vt:lpstr>Dlaczego warto przecztać? </vt:lpstr>
      <vt:lpstr>Co najlepsze?</vt:lpstr>
      <vt:lpstr>Jednym słowem polecam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ulubiona książka</dc:title>
  <dc:creator>Zofia Niespodziewańska</dc:creator>
  <cp:lastModifiedBy>Asus</cp:lastModifiedBy>
  <cp:revision>3</cp:revision>
  <dcterms:created xsi:type="dcterms:W3CDTF">2020-10-27T18:34:16Z</dcterms:created>
  <dcterms:modified xsi:type="dcterms:W3CDTF">2020-11-17T16:21:40Z</dcterms:modified>
</cp:coreProperties>
</file>