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Tytuł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Symbol zastępczy daty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158F-EBE7-47F0-A753-EB78DE7805B6}" type="datetimeFigureOut">
              <a:rPr lang="pl-PL" smtClean="0"/>
              <a:pPr/>
              <a:t>17.11.2020</a:t>
            </a:fld>
            <a:endParaRPr lang="pl-PL" dirty="0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4FF993-7402-40C6-B34F-796D8EDC919D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158F-EBE7-47F0-A753-EB78DE7805B6}" type="datetimeFigureOut">
              <a:rPr lang="pl-PL" smtClean="0"/>
              <a:pPr/>
              <a:t>17.11.2020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F993-7402-40C6-B34F-796D8EDC919D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158F-EBE7-47F0-A753-EB78DE7805B6}" type="datetimeFigureOut">
              <a:rPr lang="pl-PL" smtClean="0"/>
              <a:pPr/>
              <a:t>17.11.2020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F993-7402-40C6-B34F-796D8EDC919D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zawartości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FA1158F-EBE7-47F0-A753-EB78DE7805B6}" type="datetimeFigureOut">
              <a:rPr lang="pl-PL" smtClean="0"/>
              <a:pPr/>
              <a:t>17.11.2020</a:t>
            </a:fld>
            <a:endParaRPr lang="pl-PL" dirty="0"/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54FF993-7402-40C6-B34F-796D8EDC919D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158F-EBE7-47F0-A753-EB78DE7805B6}" type="datetimeFigureOut">
              <a:rPr lang="pl-PL" smtClean="0"/>
              <a:pPr/>
              <a:t>17.11.2020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F993-7402-40C6-B34F-796D8EDC919D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cxnSp>
        <p:nvCxnSpPr>
          <p:cNvPr id="7" name="Łącznik prosty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158F-EBE7-47F0-A753-EB78DE7805B6}" type="datetimeFigureOut">
              <a:rPr lang="pl-PL" smtClean="0"/>
              <a:pPr/>
              <a:t>17.11.2020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F993-7402-40C6-B34F-796D8EDC919D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F993-7402-40C6-B34F-796D8EDC919D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158F-EBE7-47F0-A753-EB78DE7805B6}" type="datetimeFigureOut">
              <a:rPr lang="pl-PL" smtClean="0"/>
              <a:pPr/>
              <a:t>17.11.2020</a:t>
            </a:fld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2" name="Symbol zastępczy zawartości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34" name="Symbol zastępczy zawartości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cxnSp>
        <p:nvCxnSpPr>
          <p:cNvPr id="10" name="Łącznik prosty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158F-EBE7-47F0-A753-EB78DE7805B6}" type="datetimeFigureOut">
              <a:rPr lang="pl-PL" smtClean="0"/>
              <a:pPr/>
              <a:t>17.11.2020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F993-7402-40C6-B34F-796D8EDC919D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158F-EBE7-47F0-A753-EB78DE7805B6}" type="datetimeFigureOut">
              <a:rPr lang="pl-PL" smtClean="0"/>
              <a:pPr/>
              <a:t>17.11.2020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F993-7402-40C6-B34F-796D8EDC919D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ymbol zastępczy zawartości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1" name="Tytuł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FA1158F-EBE7-47F0-A753-EB78DE7805B6}" type="datetimeFigureOut">
              <a:rPr lang="pl-PL" smtClean="0"/>
              <a:pPr/>
              <a:t>17.11.2020</a:t>
            </a:fld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54FF993-7402-40C6-B34F-796D8EDC919D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pl-PL" dirty="0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158F-EBE7-47F0-A753-EB78DE7805B6}" type="datetimeFigureOut">
              <a:rPr lang="pl-PL" smtClean="0"/>
              <a:pPr/>
              <a:t>17.11.2020</a:t>
            </a:fld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4FF993-7402-40C6-B34F-796D8EDC919D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FA1158F-EBE7-47F0-A753-EB78DE7805B6}" type="datetimeFigureOut">
              <a:rPr lang="pl-PL" smtClean="0"/>
              <a:pPr/>
              <a:t>17.11.2020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54FF993-7402-40C6-B34F-796D8EDC919D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38200" y="3714752"/>
            <a:ext cx="8305800" cy="1143000"/>
          </a:xfrm>
        </p:spPr>
        <p:txBody>
          <a:bodyPr/>
          <a:lstStyle/>
          <a:p>
            <a:r>
              <a:rPr lang="pl-PL" b="1" dirty="0"/>
              <a:t>Éric-Emmanuel Schmitt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OSKAR I PANI RÓŻA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500166" y="500042"/>
            <a:ext cx="6500858" cy="461665"/>
          </a:xfrm>
          <a:prstGeom prst="rect">
            <a:avLst/>
          </a:prstGeom>
          <a:noFill/>
          <a:ln>
            <a:solidFill>
              <a:schemeClr val="accent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/>
              <a:t>Éric-Emmanuel Schmitt</a:t>
            </a:r>
            <a:endParaRPr lang="pl-PL" sz="2400" dirty="0"/>
          </a:p>
        </p:txBody>
      </p:sp>
      <p:pic>
        <p:nvPicPr>
          <p:cNvPr id="1026" name="Picture 2" descr="Warto czytać Schmitt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714488"/>
            <a:ext cx="2428875" cy="28384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pole tekstowe 4"/>
          <p:cNvSpPr txBox="1"/>
          <p:nvPr/>
        </p:nvSpPr>
        <p:spPr>
          <a:xfrm>
            <a:off x="3214678" y="1071546"/>
            <a:ext cx="4857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3214678" y="1214422"/>
            <a:ext cx="485778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 smtClean="0"/>
              <a:t>Jest to francuski dramaturg i powieściopisarz, </a:t>
            </a:r>
            <a:r>
              <a:rPr lang="pl-PL" dirty="0" smtClean="0"/>
              <a:t>          z </a:t>
            </a:r>
            <a:r>
              <a:rPr lang="pl-PL" dirty="0" smtClean="0"/>
              <a:t>wykształcenia filozof.</a:t>
            </a:r>
          </a:p>
          <a:p>
            <a:pPr algn="just"/>
            <a:r>
              <a:rPr lang="pl-PL" dirty="0" smtClean="0"/>
              <a:t>Urodził się w</a:t>
            </a:r>
            <a:r>
              <a:rPr lang="pl-PL" dirty="0"/>
              <a:t> </a:t>
            </a:r>
            <a:r>
              <a:rPr lang="pl-PL" dirty="0" smtClean="0"/>
              <a:t>Sainte-Foy-lès-Lyon czyli w miejscowości we Francji.</a:t>
            </a:r>
            <a:r>
              <a:rPr lang="pl-PL" dirty="0"/>
              <a:t> W młodości </a:t>
            </a:r>
            <a:r>
              <a:rPr lang="pl-PL" dirty="0" smtClean="0"/>
              <a:t>uczęszczał </a:t>
            </a:r>
            <a:r>
              <a:rPr lang="pl-PL" dirty="0"/>
              <a:t>do Lycee du Parc w Lyonie i </a:t>
            </a:r>
            <a:r>
              <a:rPr lang="pl-PL" dirty="0" smtClean="0"/>
              <a:t>został </a:t>
            </a:r>
            <a:r>
              <a:rPr lang="pl-PL" dirty="0"/>
              <a:t>przyjęty do elitarnej, francuskiej uczelni Ecole Normale </a:t>
            </a:r>
            <a:r>
              <a:rPr lang="pl-PL" dirty="0" smtClean="0"/>
              <a:t>Supérieure gdzie studiował filozofię. </a:t>
            </a:r>
            <a:r>
              <a:rPr lang="pl-PL" dirty="0"/>
              <a:t>Sławę </a:t>
            </a:r>
            <a:r>
              <a:rPr lang="pl-PL" dirty="0" smtClean="0"/>
              <a:t>zyskał swoimi sztukami </a:t>
            </a:r>
            <a:r>
              <a:rPr lang="pl-PL" dirty="0"/>
              <a:t>teatralnymi. </a:t>
            </a:r>
            <a:r>
              <a:rPr lang="pl-PL" dirty="0" smtClean="0"/>
              <a:t>Zadebiutował dramatem </a:t>
            </a:r>
            <a:r>
              <a:rPr lang="pl-PL" dirty="0"/>
              <a:t>„La nuit de Valognes</a:t>
            </a:r>
            <a:r>
              <a:rPr lang="pl-PL" dirty="0" smtClean="0"/>
              <a:t>”, który premierę miał w 1991 roku. Szczyt popularności  Schmita przypada na przełom XX i XXI wieku. Jego dzieła są tłumaczone na ponad 30 języków!!</a:t>
            </a:r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857224" y="5143512"/>
            <a:ext cx="8072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Najważniejsze nagrody, otrzymane dotychczas przez </a:t>
            </a:r>
            <a:r>
              <a:rPr lang="pl-PL" dirty="0" smtClean="0"/>
              <a:t>autora to na przykład</a:t>
            </a:r>
          </a:p>
          <a:p>
            <a:r>
              <a:rPr lang="pl-PL" dirty="0"/>
              <a:t>Prix Chronos za „Oskara i panią Różę” </a:t>
            </a:r>
            <a:r>
              <a:rPr lang="pl-PL" dirty="0" smtClean="0"/>
              <a:t>, zdobyta w 2005 roku.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785786" y="571480"/>
            <a:ext cx="764386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 smtClean="0"/>
              <a:t>Książka opowiada nam o 10 letnim chłopcu chorym na białaczkę. Na wstępie znajduję się list do </a:t>
            </a:r>
            <a:r>
              <a:rPr lang="pl-PL" dirty="0"/>
              <a:t>"wielce szanownego Pana </a:t>
            </a:r>
            <a:r>
              <a:rPr lang="pl-PL" dirty="0" smtClean="0"/>
              <a:t>Boga”, który poleciła napisać mu Róża czyli jego wolontariuszka. Oskar wie o tym, że niedługo umrze, choć nikt z nim oprócz cioci Róży nie rozmawiał na ten temat. Pewnego dnia udaje jej się na mówić go na napisanie listu do Pana Boga i udawania, że jeden dzień to aż całe 10 lat. W</a:t>
            </a:r>
            <a:r>
              <a:rPr lang="pl-PL" dirty="0"/>
              <a:t> taki sposób tytułowy bohater każdego dnia pisze list opisujący „dziesięć lat” </a:t>
            </a:r>
            <a:r>
              <a:rPr lang="pl-PL" dirty="0" smtClean="0"/>
              <a:t>swego życia</a:t>
            </a:r>
            <a:r>
              <a:rPr lang="pl-PL" dirty="0"/>
              <a:t>. Bóg jest dla niego kimś coraz </a:t>
            </a:r>
            <a:r>
              <a:rPr lang="pl-PL" dirty="0" smtClean="0"/>
              <a:t>bliższym. Powoli zaczyna otwierać się przed nim, zwierzać mu się z problemów. </a:t>
            </a:r>
            <a:r>
              <a:rPr lang="pl-PL" dirty="0"/>
              <a:t> </a:t>
            </a:r>
            <a:r>
              <a:rPr lang="pl-PL" dirty="0" smtClean="0"/>
              <a:t>Oskar coraz bardziej jest oswojony z tym, że niedługo umrze. W szpitalu codziennie jest z nim Róża, która opowiada mu o swoich walkach na ringu i o wszystkich zawodniczkach. W szpitalu chłopiec  ma wielu przyjaciół Bekona, Einsteina, Pop Corna. Podoba mu się też niebieska dziewczynka Peggy Blue. </a:t>
            </a:r>
            <a:r>
              <a:rPr lang="pl-PL" dirty="0"/>
              <a:t>Dzieci spędzają razem noc na szpitalnym łóżku. Przytulają się i jest im razem dobrze. Peggy zostaje „żoną” głównego bohatera. Po udanej operacji opuszcza szpital - chłopiec wyznaje wtedy Panu Bogu, że już go nie lubi</a:t>
            </a:r>
            <a:r>
              <a:rPr lang="pl-PL" dirty="0" smtClean="0"/>
              <a:t>. W książce dosyć często możemy zauważyć jak Oskar raz dziękuje mu za wszystko a raz pisze, że jest beznadziejny, jednak jego wiara z czasem coraz bardziej się pogłębia.    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3500430" y="714356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571472" y="1214422"/>
            <a:ext cx="80010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 smtClean="0"/>
              <a:t>Uważam, że ta książka jest niczym zwierciadło, w którym każdy czytelnik może odnaleźć swoją własną życiową historię. Dziesięcioletnie dziecko odpowiada na pytania o sens życia i śmierci, o istotę choroby, mówi o potrzebie cierpienia. Pyta, czym jest cierpienie. To coś, co przeżywa każdy z nas chociaż raz w swoim życiu. Wszyscy powinniśmy być z nim oswojeni, jednak tak trudno nam patrzeć i zrozumieć kogoś, kto cierpi.</a:t>
            </a:r>
          </a:p>
          <a:p>
            <a:pPr algn="just"/>
            <a:r>
              <a:rPr lang="pl-PL" dirty="0" smtClean="0"/>
              <a:t>Myślę, że jedną z największych zalet książki jest sposób, w jaki autor mierzy się z tematem nieuleczalnej choroby i śmierci dziecka. Nie jest to temat podejmowany często ze względu na swoją wyjątkową trudność. Mimo że ludzie mają świadomość upływającego czasu i wszechobecnej śmierci, nie myślą o tym, że śmierć dotyka nieraz również tych najmłodszych. A dzieci także, a może przede wszystkim, zasługują na to, żeby znać prawdę. Każde z nich chce być traktowane poważnie podczas rozmów o czymś, co przecież ich właśnie najbardziej dotyczy.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1366814" y="938194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3696491" y="700355"/>
            <a:ext cx="44291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 smtClean="0"/>
              <a:t>Książka niesie ze sobą bardzo mądre przesłanie - życie to tylko forma pożyczki i od nas zależy, jak ją wykorzystamy i czy na nią zasłużyliśmy. Książka wzrusza i umacnia w wierze oraz fakcie, że życie to coś, czego nie można zmarnować. Ukazuje, jak ważne jest, byśmy pamiętali, że każdy dzień mógłby być pierwszym i może być ostatnim. A to - trudna sztuka.</a:t>
            </a:r>
            <a:endParaRPr lang="pl-PL" dirty="0"/>
          </a:p>
        </p:txBody>
      </p:sp>
      <p:pic>
        <p:nvPicPr>
          <p:cNvPr id="6" name="Picture 2" descr="Recenzja książki Oskar i pani Róża • Schmitt Éric-Emmanuel • opinie, oceny  » BiblioNETka.p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500042"/>
            <a:ext cx="2786082" cy="38576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cxnSp>
        <p:nvCxnSpPr>
          <p:cNvPr id="8" name="Łącznik prosty 7"/>
          <p:cNvCxnSpPr/>
          <p:nvPr/>
        </p:nvCxnSpPr>
        <p:spPr>
          <a:xfrm>
            <a:off x="3857620" y="4000504"/>
            <a:ext cx="40719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le tekstowe 8"/>
          <p:cNvSpPr txBox="1"/>
          <p:nvPr/>
        </p:nvSpPr>
        <p:spPr>
          <a:xfrm>
            <a:off x="4143372" y="4500570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Dziękuję </a:t>
            </a:r>
            <a:r>
              <a:rPr lang="pl-PL" smtClean="0"/>
              <a:t>za uwagę.</a:t>
            </a:r>
            <a:endParaRPr lang="pl-PL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Niestandardowy 5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F5E9ED"/>
      </a:accent1>
      <a:accent2>
        <a:srgbClr val="000000"/>
      </a:accent2>
      <a:accent3>
        <a:srgbClr val="000000"/>
      </a:accent3>
      <a:accent4>
        <a:srgbClr val="000000"/>
      </a:accent4>
      <a:accent5>
        <a:srgbClr val="9C85C0"/>
      </a:accent5>
      <a:accent6>
        <a:srgbClr val="809EC2"/>
      </a:accent6>
      <a:hlink>
        <a:srgbClr val="000000"/>
      </a:hlink>
      <a:folHlink>
        <a:srgbClr val="000000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77</TotalTime>
  <Words>370</Words>
  <Application>Microsoft Office PowerPoint</Application>
  <PresentationFormat>Pokaz na ekranie (4:3)</PresentationFormat>
  <Paragraphs>13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8" baseType="lpstr">
      <vt:lpstr>Constantia</vt:lpstr>
      <vt:lpstr>Wingdings 2</vt:lpstr>
      <vt:lpstr>Papier</vt:lpstr>
      <vt:lpstr>OSKAR I PANI RÓŻA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OSKAR I PANI RÓŻA</dc:title>
  <dc:creator>Mój Komputer</dc:creator>
  <cp:lastModifiedBy>Asus</cp:lastModifiedBy>
  <cp:revision>12</cp:revision>
  <dcterms:created xsi:type="dcterms:W3CDTF">2020-10-30T15:48:31Z</dcterms:created>
  <dcterms:modified xsi:type="dcterms:W3CDTF">2020-11-17T16:23:02Z</dcterms:modified>
</cp:coreProperties>
</file>